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69" r:id="rId4"/>
    <p:sldId id="270" r:id="rId5"/>
    <p:sldId id="271" r:id="rId6"/>
    <p:sldId id="272" r:id="rId7"/>
    <p:sldId id="267" r:id="rId8"/>
    <p:sldId id="256" r:id="rId9"/>
    <p:sldId id="264" r:id="rId10"/>
    <p:sldId id="257" r:id="rId11"/>
    <p:sldId id="265" r:id="rId12"/>
    <p:sldId id="258" r:id="rId13"/>
    <p:sldId id="259" r:id="rId14"/>
    <p:sldId id="260" r:id="rId15"/>
    <p:sldId id="261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8%20Methow%20Data%20Files\Overwinter\CS08_SFGU_0709_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9%20Methow%20Data%20Files\Popshock\2009%20population\F0809_UBR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9%20Methow%20Data%20Files\Popshock\2009%20population\F1009_8MCI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9%20Methow%20Data%20Files\Popshock\2009%20population\F0809_WCSI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0%20Methow%20Data%20Files\Population%20%20shocks%20and%20MarkRecap\PS10_UBR1_0727_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0%20Methow%20Data%20Files\Cosmic\CS10_UBR1_0304_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0%20Methow%20Data%20Files\Population%20%20shocks%20and%20MarkRecap\PS10_UBR2_0907_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0%20Methow%20Data%20Files\Population%20%20shocks%20and%20MarkRecap\PS10_ULR1_0916_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0%20Methow%20Data%20Files\Population%20%20shocks%20and%20MarkRecap\PS10_WCSI_0804_a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0%20Methow%20Data%20Files\Population%20%20shocks%20and%20MarkRecap\PS10_WCSI_0804_a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1%20Methow%20Data%20Files\Popshocks%20and%20Mark%20Recap%20proofed\PS11_UBR1_0801_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8%20Methow%20Data%20Files\Pop%20Shocks\PS08_SFGI_0903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1%20Methow%20Data%20Files\Popshocks%20and%20Mark%20Recap%20proofed\PS11_UBR2_0809_a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1%20Methow%20Data%20Files\Popshocks%20and%20Mark%20Recap%20proofed\PS11_WCSI_0921_a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0%20Methow%20Data%20Files\Population%20%20shocks%20and%20MarkRecap\PS10_WCSI_0804_a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2%20Methow%20Data%20Files\Popshocks\UBR1_09_0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2%20Methow%20Data%20Files\Popshocks\UBR2_08_07xlsx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1%20Methow%20Data%20Files\Popshocks%20and%20Mark%20Recap%20proofed\PS11_UBR1_0801_a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0%20Methow%20Data%20Files\Population%20%20shocks%20and%20MarkRecap\PS10_WCSI_0804_a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10%20Methow%20Data%20Files\Population%20%20shocks%20and%20MarkRecap\PS10_UBR1_0727_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8%20Methow%20Data%20Files\Overwinter\CS08_ULR1_0626_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8%20Methow%20Data%20Files\Overwinter\CS08_UBR2_0613_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8%20Methow%20Data%20Files\Pop%20Shocks\PS08_8MCI_093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8%20Methow%20Data%20Files\Pop%20Shocks\PS08_WCCI_09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8%20Methow%20Data%20Files\Pop%20Shocks\PS08_WCCI_09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8%20Methow%20Data%20Files\Overwinter\CS08_UBR1_0609_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ibr1metfp001\usgs\Methow%20Files\2008%20Methow%20Data%20Files\Pop%20Shocks\PS08_UBR1_080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July 2008 South </a:t>
            </a:r>
            <a:r>
              <a:rPr lang="en-US" dirty="0"/>
              <a:t>Fork Gold </a:t>
            </a:r>
            <a:r>
              <a:rPr lang="en-US" dirty="0" smtClean="0"/>
              <a:t>Population</a:t>
            </a:r>
            <a:r>
              <a:rPr lang="en-US" baseline="0" dirty="0" smtClean="0"/>
              <a:t> Estimate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1621664479440084"/>
          <c:y val="6.59815676449534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765791776028"/>
          <c:y val="0.21184533813236139"/>
          <c:w val="0.86711865704286961"/>
          <c:h val="0.630980200673807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2</c:v>
                </c:pt>
                <c:pt idx="33">
                  <c:v>0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3</c:v>
                </c:pt>
                <c:pt idx="44">
                  <c:v>0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1</c:v>
                </c:pt>
                <c:pt idx="54">
                  <c:v>0</c:v>
                </c:pt>
                <c:pt idx="55">
                  <c:v>1</c:v>
                </c:pt>
                <c:pt idx="56">
                  <c:v>0</c:v>
                </c:pt>
                <c:pt idx="57">
                  <c:v>0</c:v>
                </c:pt>
                <c:pt idx="58">
                  <c:v>1</c:v>
                </c:pt>
                <c:pt idx="59">
                  <c:v>2</c:v>
                </c:pt>
                <c:pt idx="60">
                  <c:v>0</c:v>
                </c:pt>
                <c:pt idx="61">
                  <c:v>1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2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1</c:v>
                </c:pt>
                <c:pt idx="80">
                  <c:v>1</c:v>
                </c:pt>
                <c:pt idx="81">
                  <c:v>0</c:v>
                </c:pt>
                <c:pt idx="82">
                  <c:v>2</c:v>
                </c:pt>
                <c:pt idx="83">
                  <c:v>0</c:v>
                </c:pt>
                <c:pt idx="84">
                  <c:v>0</c:v>
                </c:pt>
                <c:pt idx="85">
                  <c:v>2</c:v>
                </c:pt>
                <c:pt idx="86">
                  <c:v>1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1</c:v>
                </c:pt>
                <c:pt idx="95">
                  <c:v>1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0292224"/>
        <c:axId val="200293760"/>
      </c:barChart>
      <c:catAx>
        <c:axId val="20029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0293760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00293760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3.7162182852143483E-2"/>
              <c:y val="0.4654092102123598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029222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aseline="0" dirty="0" smtClean="0"/>
              <a:t>July 2009 Beaver Creek – Reach 2 </a:t>
            </a:r>
            <a:r>
              <a:rPr lang="en-US" sz="1200" baseline="0" dirty="0"/>
              <a:t>
RBT 2mm Length Frequency</a:t>
            </a:r>
          </a:p>
        </c:rich>
      </c:tx>
      <c:layout>
        <c:manualLayout>
          <c:xMode val="edge"/>
          <c:yMode val="edge"/>
          <c:x val="0.19221411192214113"/>
          <c:y val="4.504028566196667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778936392075093E-2"/>
          <c:y val="0.17401165532274571"/>
          <c:w val="0.91762252346193951"/>
          <c:h val="0.585311446238711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Length_Freq!$I$8:$I$143</c:f>
              <c:numCache>
                <c:formatCode>General</c:formatCode>
                <c:ptCount val="136"/>
                <c:pt idx="0">
                  <c:v>30</c:v>
                </c:pt>
                <c:pt idx="1">
                  <c:v>32</c:v>
                </c:pt>
                <c:pt idx="2">
                  <c:v>34</c:v>
                </c:pt>
                <c:pt idx="3">
                  <c:v>36</c:v>
                </c:pt>
                <c:pt idx="4">
                  <c:v>38</c:v>
                </c:pt>
                <c:pt idx="5">
                  <c:v>40</c:v>
                </c:pt>
                <c:pt idx="6">
                  <c:v>42</c:v>
                </c:pt>
                <c:pt idx="7">
                  <c:v>44</c:v>
                </c:pt>
                <c:pt idx="8">
                  <c:v>46</c:v>
                </c:pt>
                <c:pt idx="9">
                  <c:v>48</c:v>
                </c:pt>
                <c:pt idx="10">
                  <c:v>50</c:v>
                </c:pt>
                <c:pt idx="11">
                  <c:v>52</c:v>
                </c:pt>
                <c:pt idx="12">
                  <c:v>54</c:v>
                </c:pt>
                <c:pt idx="13">
                  <c:v>56</c:v>
                </c:pt>
                <c:pt idx="14">
                  <c:v>58</c:v>
                </c:pt>
                <c:pt idx="15">
                  <c:v>60</c:v>
                </c:pt>
                <c:pt idx="16">
                  <c:v>62</c:v>
                </c:pt>
                <c:pt idx="17">
                  <c:v>64</c:v>
                </c:pt>
                <c:pt idx="18">
                  <c:v>66</c:v>
                </c:pt>
                <c:pt idx="19">
                  <c:v>68</c:v>
                </c:pt>
                <c:pt idx="20">
                  <c:v>70</c:v>
                </c:pt>
                <c:pt idx="21">
                  <c:v>72</c:v>
                </c:pt>
                <c:pt idx="22">
                  <c:v>74</c:v>
                </c:pt>
                <c:pt idx="23">
                  <c:v>76</c:v>
                </c:pt>
                <c:pt idx="24">
                  <c:v>78</c:v>
                </c:pt>
                <c:pt idx="25">
                  <c:v>80</c:v>
                </c:pt>
                <c:pt idx="26">
                  <c:v>82</c:v>
                </c:pt>
                <c:pt idx="27">
                  <c:v>84</c:v>
                </c:pt>
                <c:pt idx="28">
                  <c:v>86</c:v>
                </c:pt>
                <c:pt idx="29">
                  <c:v>88</c:v>
                </c:pt>
                <c:pt idx="30">
                  <c:v>90</c:v>
                </c:pt>
                <c:pt idx="31">
                  <c:v>92</c:v>
                </c:pt>
                <c:pt idx="32">
                  <c:v>94</c:v>
                </c:pt>
                <c:pt idx="33">
                  <c:v>96</c:v>
                </c:pt>
                <c:pt idx="34">
                  <c:v>98</c:v>
                </c:pt>
                <c:pt idx="35">
                  <c:v>100</c:v>
                </c:pt>
                <c:pt idx="36">
                  <c:v>102</c:v>
                </c:pt>
                <c:pt idx="37">
                  <c:v>104</c:v>
                </c:pt>
                <c:pt idx="38">
                  <c:v>106</c:v>
                </c:pt>
                <c:pt idx="39">
                  <c:v>108</c:v>
                </c:pt>
                <c:pt idx="40">
                  <c:v>110</c:v>
                </c:pt>
                <c:pt idx="41">
                  <c:v>112</c:v>
                </c:pt>
                <c:pt idx="42">
                  <c:v>114</c:v>
                </c:pt>
                <c:pt idx="43">
                  <c:v>116</c:v>
                </c:pt>
                <c:pt idx="44">
                  <c:v>118</c:v>
                </c:pt>
                <c:pt idx="45">
                  <c:v>120</c:v>
                </c:pt>
                <c:pt idx="46">
                  <c:v>122</c:v>
                </c:pt>
                <c:pt idx="47">
                  <c:v>124</c:v>
                </c:pt>
                <c:pt idx="48">
                  <c:v>126</c:v>
                </c:pt>
                <c:pt idx="49">
                  <c:v>128</c:v>
                </c:pt>
                <c:pt idx="50">
                  <c:v>130</c:v>
                </c:pt>
                <c:pt idx="51">
                  <c:v>132</c:v>
                </c:pt>
                <c:pt idx="52">
                  <c:v>134</c:v>
                </c:pt>
                <c:pt idx="53">
                  <c:v>136</c:v>
                </c:pt>
                <c:pt idx="54">
                  <c:v>138</c:v>
                </c:pt>
                <c:pt idx="55">
                  <c:v>140</c:v>
                </c:pt>
                <c:pt idx="56">
                  <c:v>142</c:v>
                </c:pt>
                <c:pt idx="57">
                  <c:v>144</c:v>
                </c:pt>
                <c:pt idx="58">
                  <c:v>146</c:v>
                </c:pt>
                <c:pt idx="59">
                  <c:v>148</c:v>
                </c:pt>
                <c:pt idx="60">
                  <c:v>150</c:v>
                </c:pt>
                <c:pt idx="61">
                  <c:v>152</c:v>
                </c:pt>
                <c:pt idx="62">
                  <c:v>154</c:v>
                </c:pt>
                <c:pt idx="63">
                  <c:v>156</c:v>
                </c:pt>
                <c:pt idx="64">
                  <c:v>158</c:v>
                </c:pt>
                <c:pt idx="65">
                  <c:v>160</c:v>
                </c:pt>
                <c:pt idx="66">
                  <c:v>162</c:v>
                </c:pt>
                <c:pt idx="67">
                  <c:v>164</c:v>
                </c:pt>
                <c:pt idx="68">
                  <c:v>166</c:v>
                </c:pt>
                <c:pt idx="69">
                  <c:v>168</c:v>
                </c:pt>
                <c:pt idx="70">
                  <c:v>170</c:v>
                </c:pt>
                <c:pt idx="71">
                  <c:v>172</c:v>
                </c:pt>
                <c:pt idx="72">
                  <c:v>174</c:v>
                </c:pt>
                <c:pt idx="73">
                  <c:v>176</c:v>
                </c:pt>
                <c:pt idx="74">
                  <c:v>178</c:v>
                </c:pt>
                <c:pt idx="75">
                  <c:v>180</c:v>
                </c:pt>
                <c:pt idx="76">
                  <c:v>182</c:v>
                </c:pt>
                <c:pt idx="77">
                  <c:v>184</c:v>
                </c:pt>
                <c:pt idx="78">
                  <c:v>186</c:v>
                </c:pt>
                <c:pt idx="79">
                  <c:v>188</c:v>
                </c:pt>
                <c:pt idx="80">
                  <c:v>190</c:v>
                </c:pt>
                <c:pt idx="81">
                  <c:v>192</c:v>
                </c:pt>
                <c:pt idx="82">
                  <c:v>194</c:v>
                </c:pt>
                <c:pt idx="83">
                  <c:v>196</c:v>
                </c:pt>
                <c:pt idx="84">
                  <c:v>198</c:v>
                </c:pt>
                <c:pt idx="85">
                  <c:v>200</c:v>
                </c:pt>
                <c:pt idx="86">
                  <c:v>202</c:v>
                </c:pt>
                <c:pt idx="87">
                  <c:v>204</c:v>
                </c:pt>
                <c:pt idx="88">
                  <c:v>206</c:v>
                </c:pt>
                <c:pt idx="89">
                  <c:v>208</c:v>
                </c:pt>
                <c:pt idx="90">
                  <c:v>210</c:v>
                </c:pt>
                <c:pt idx="91">
                  <c:v>212</c:v>
                </c:pt>
                <c:pt idx="92">
                  <c:v>214</c:v>
                </c:pt>
                <c:pt idx="93">
                  <c:v>216</c:v>
                </c:pt>
                <c:pt idx="94">
                  <c:v>218</c:v>
                </c:pt>
                <c:pt idx="95">
                  <c:v>220</c:v>
                </c:pt>
                <c:pt idx="96">
                  <c:v>222</c:v>
                </c:pt>
                <c:pt idx="97">
                  <c:v>224</c:v>
                </c:pt>
                <c:pt idx="98">
                  <c:v>226</c:v>
                </c:pt>
                <c:pt idx="99">
                  <c:v>228</c:v>
                </c:pt>
                <c:pt idx="100">
                  <c:v>230</c:v>
                </c:pt>
                <c:pt idx="101">
                  <c:v>232</c:v>
                </c:pt>
                <c:pt idx="102">
                  <c:v>234</c:v>
                </c:pt>
                <c:pt idx="103">
                  <c:v>236</c:v>
                </c:pt>
                <c:pt idx="104">
                  <c:v>238</c:v>
                </c:pt>
                <c:pt idx="105">
                  <c:v>240</c:v>
                </c:pt>
                <c:pt idx="106">
                  <c:v>242</c:v>
                </c:pt>
                <c:pt idx="107">
                  <c:v>244</c:v>
                </c:pt>
                <c:pt idx="108">
                  <c:v>246</c:v>
                </c:pt>
                <c:pt idx="109">
                  <c:v>248</c:v>
                </c:pt>
                <c:pt idx="110">
                  <c:v>250</c:v>
                </c:pt>
                <c:pt idx="111">
                  <c:v>252</c:v>
                </c:pt>
                <c:pt idx="112">
                  <c:v>254</c:v>
                </c:pt>
                <c:pt idx="113">
                  <c:v>256</c:v>
                </c:pt>
                <c:pt idx="114">
                  <c:v>258</c:v>
                </c:pt>
                <c:pt idx="115">
                  <c:v>260</c:v>
                </c:pt>
                <c:pt idx="116">
                  <c:v>262</c:v>
                </c:pt>
                <c:pt idx="117">
                  <c:v>264</c:v>
                </c:pt>
                <c:pt idx="118">
                  <c:v>266</c:v>
                </c:pt>
                <c:pt idx="119">
                  <c:v>268</c:v>
                </c:pt>
                <c:pt idx="120">
                  <c:v>270</c:v>
                </c:pt>
                <c:pt idx="121">
                  <c:v>272</c:v>
                </c:pt>
                <c:pt idx="122">
                  <c:v>274</c:v>
                </c:pt>
                <c:pt idx="123">
                  <c:v>276</c:v>
                </c:pt>
                <c:pt idx="124">
                  <c:v>278</c:v>
                </c:pt>
                <c:pt idx="125">
                  <c:v>280</c:v>
                </c:pt>
                <c:pt idx="126">
                  <c:v>282</c:v>
                </c:pt>
                <c:pt idx="127">
                  <c:v>284</c:v>
                </c:pt>
                <c:pt idx="128">
                  <c:v>286</c:v>
                </c:pt>
                <c:pt idx="129">
                  <c:v>288</c:v>
                </c:pt>
                <c:pt idx="130">
                  <c:v>290</c:v>
                </c:pt>
                <c:pt idx="131">
                  <c:v>292</c:v>
                </c:pt>
                <c:pt idx="132">
                  <c:v>294</c:v>
                </c:pt>
                <c:pt idx="133">
                  <c:v>296</c:v>
                </c:pt>
                <c:pt idx="134">
                  <c:v>298</c:v>
                </c:pt>
                <c:pt idx="135">
                  <c:v>300</c:v>
                </c:pt>
              </c:numCache>
            </c:numRef>
          </c:cat>
          <c:val>
            <c:numRef>
              <c:f>Length_Freq!$J$8:$J$143</c:f>
              <c:numCache>
                <c:formatCode>General</c:formatCode>
                <c:ptCount val="1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6</c:v>
                </c:pt>
                <c:pt idx="9">
                  <c:v>4</c:v>
                </c:pt>
                <c:pt idx="10">
                  <c:v>1</c:v>
                </c:pt>
                <c:pt idx="11">
                  <c:v>2</c:v>
                </c:pt>
                <c:pt idx="12">
                  <c:v>4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1</c:v>
                </c:pt>
                <c:pt idx="25">
                  <c:v>4</c:v>
                </c:pt>
                <c:pt idx="26">
                  <c:v>5</c:v>
                </c:pt>
                <c:pt idx="27">
                  <c:v>1</c:v>
                </c:pt>
                <c:pt idx="28">
                  <c:v>4</c:v>
                </c:pt>
                <c:pt idx="29">
                  <c:v>2</c:v>
                </c:pt>
                <c:pt idx="30">
                  <c:v>4</c:v>
                </c:pt>
                <c:pt idx="31">
                  <c:v>4</c:v>
                </c:pt>
                <c:pt idx="32">
                  <c:v>2</c:v>
                </c:pt>
                <c:pt idx="33">
                  <c:v>4</c:v>
                </c:pt>
                <c:pt idx="34">
                  <c:v>4</c:v>
                </c:pt>
                <c:pt idx="35">
                  <c:v>5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1</c:v>
                </c:pt>
                <c:pt idx="40">
                  <c:v>3</c:v>
                </c:pt>
                <c:pt idx="41">
                  <c:v>2</c:v>
                </c:pt>
                <c:pt idx="42">
                  <c:v>4</c:v>
                </c:pt>
                <c:pt idx="43">
                  <c:v>6</c:v>
                </c:pt>
                <c:pt idx="44">
                  <c:v>4</c:v>
                </c:pt>
                <c:pt idx="45">
                  <c:v>0</c:v>
                </c:pt>
                <c:pt idx="46">
                  <c:v>7</c:v>
                </c:pt>
                <c:pt idx="47">
                  <c:v>6</c:v>
                </c:pt>
                <c:pt idx="48">
                  <c:v>3</c:v>
                </c:pt>
                <c:pt idx="49">
                  <c:v>0</c:v>
                </c:pt>
                <c:pt idx="50">
                  <c:v>4</c:v>
                </c:pt>
                <c:pt idx="51">
                  <c:v>2</c:v>
                </c:pt>
                <c:pt idx="52">
                  <c:v>2</c:v>
                </c:pt>
                <c:pt idx="53">
                  <c:v>4</c:v>
                </c:pt>
                <c:pt idx="54">
                  <c:v>3</c:v>
                </c:pt>
                <c:pt idx="55">
                  <c:v>8</c:v>
                </c:pt>
                <c:pt idx="56">
                  <c:v>1</c:v>
                </c:pt>
                <c:pt idx="57">
                  <c:v>1</c:v>
                </c:pt>
                <c:pt idx="58">
                  <c:v>3</c:v>
                </c:pt>
                <c:pt idx="59">
                  <c:v>2</c:v>
                </c:pt>
                <c:pt idx="60">
                  <c:v>6</c:v>
                </c:pt>
                <c:pt idx="61">
                  <c:v>2</c:v>
                </c:pt>
                <c:pt idx="62">
                  <c:v>2</c:v>
                </c:pt>
                <c:pt idx="63">
                  <c:v>1</c:v>
                </c:pt>
                <c:pt idx="64">
                  <c:v>0</c:v>
                </c:pt>
                <c:pt idx="65">
                  <c:v>1</c:v>
                </c:pt>
                <c:pt idx="66">
                  <c:v>1</c:v>
                </c:pt>
                <c:pt idx="67">
                  <c:v>2</c:v>
                </c:pt>
                <c:pt idx="68">
                  <c:v>3</c:v>
                </c:pt>
                <c:pt idx="69">
                  <c:v>0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0</c:v>
                </c:pt>
                <c:pt idx="78">
                  <c:v>1</c:v>
                </c:pt>
                <c:pt idx="79">
                  <c:v>0</c:v>
                </c:pt>
                <c:pt idx="80">
                  <c:v>1</c:v>
                </c:pt>
                <c:pt idx="81">
                  <c:v>1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1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4094080"/>
        <c:axId val="224129024"/>
      </c:barChart>
      <c:catAx>
        <c:axId val="224094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6611053180396278"/>
              <c:y val="0.9028262823079314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12902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2241290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668404588112618E-2"/>
              <c:y val="0.4203396787931653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09408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dirty="0" smtClean="0"/>
              <a:t>October 2009 </a:t>
            </a:r>
            <a:r>
              <a:rPr lang="en-US" sz="1200" dirty="0" err="1" smtClean="0"/>
              <a:t>Eightmile</a:t>
            </a:r>
            <a:r>
              <a:rPr lang="en-US" sz="1200" dirty="0" smtClean="0"/>
              <a:t> </a:t>
            </a:r>
            <a:r>
              <a:rPr lang="en-US" sz="1200" dirty="0"/>
              <a:t>Creek Index Site
</a:t>
            </a:r>
            <a:r>
              <a:rPr lang="en-US" sz="1200" dirty="0" smtClean="0"/>
              <a:t>Population Estimate</a:t>
            </a:r>
            <a:r>
              <a:rPr lang="en-US" sz="1200" baseline="0" dirty="0" smtClean="0"/>
              <a:t> </a:t>
            </a:r>
            <a:r>
              <a:rPr lang="en-US" sz="1200" dirty="0" smtClean="0"/>
              <a:t>RBT </a:t>
            </a:r>
            <a:r>
              <a:rPr lang="en-US" sz="1200" dirty="0"/>
              <a:t>2mm Length Frequency</a:t>
            </a:r>
          </a:p>
        </c:rich>
      </c:tx>
      <c:layout>
        <c:manualLayout>
          <c:xMode val="edge"/>
          <c:yMode val="edge"/>
          <c:x val="0.29197080291970812"/>
          <c:y val="6.62738217505420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168230795968022E-2"/>
          <c:y val="0.21719530982540231"/>
          <c:w val="0.90371915189433438"/>
          <c:h val="0.542127981284947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Length_Freq!$H$4:$H$139</c:f>
              <c:numCache>
                <c:formatCode>General</c:formatCode>
                <c:ptCount val="136"/>
                <c:pt idx="0">
                  <c:v>30</c:v>
                </c:pt>
                <c:pt idx="1">
                  <c:v>32</c:v>
                </c:pt>
                <c:pt idx="2">
                  <c:v>34</c:v>
                </c:pt>
                <c:pt idx="3">
                  <c:v>36</c:v>
                </c:pt>
                <c:pt idx="4">
                  <c:v>38</c:v>
                </c:pt>
                <c:pt idx="5">
                  <c:v>40</c:v>
                </c:pt>
                <c:pt idx="6">
                  <c:v>42</c:v>
                </c:pt>
                <c:pt idx="7">
                  <c:v>44</c:v>
                </c:pt>
                <c:pt idx="8">
                  <c:v>46</c:v>
                </c:pt>
                <c:pt idx="9">
                  <c:v>48</c:v>
                </c:pt>
                <c:pt idx="10">
                  <c:v>50</c:v>
                </c:pt>
                <c:pt idx="11">
                  <c:v>52</c:v>
                </c:pt>
                <c:pt idx="12">
                  <c:v>54</c:v>
                </c:pt>
                <c:pt idx="13">
                  <c:v>56</c:v>
                </c:pt>
                <c:pt idx="14">
                  <c:v>58</c:v>
                </c:pt>
                <c:pt idx="15">
                  <c:v>60</c:v>
                </c:pt>
                <c:pt idx="16">
                  <c:v>62</c:v>
                </c:pt>
                <c:pt idx="17">
                  <c:v>64</c:v>
                </c:pt>
                <c:pt idx="18">
                  <c:v>66</c:v>
                </c:pt>
                <c:pt idx="19">
                  <c:v>68</c:v>
                </c:pt>
                <c:pt idx="20">
                  <c:v>70</c:v>
                </c:pt>
                <c:pt idx="21">
                  <c:v>72</c:v>
                </c:pt>
                <c:pt idx="22">
                  <c:v>74</c:v>
                </c:pt>
                <c:pt idx="23">
                  <c:v>76</c:v>
                </c:pt>
                <c:pt idx="24">
                  <c:v>78</c:v>
                </c:pt>
                <c:pt idx="25">
                  <c:v>80</c:v>
                </c:pt>
                <c:pt idx="26">
                  <c:v>82</c:v>
                </c:pt>
                <c:pt idx="27">
                  <c:v>84</c:v>
                </c:pt>
                <c:pt idx="28">
                  <c:v>86</c:v>
                </c:pt>
                <c:pt idx="29">
                  <c:v>88</c:v>
                </c:pt>
                <c:pt idx="30">
                  <c:v>90</c:v>
                </c:pt>
                <c:pt idx="31">
                  <c:v>92</c:v>
                </c:pt>
                <c:pt idx="32">
                  <c:v>94</c:v>
                </c:pt>
                <c:pt idx="33">
                  <c:v>96</c:v>
                </c:pt>
                <c:pt idx="34">
                  <c:v>98</c:v>
                </c:pt>
                <c:pt idx="35">
                  <c:v>100</c:v>
                </c:pt>
                <c:pt idx="36">
                  <c:v>102</c:v>
                </c:pt>
                <c:pt idx="37">
                  <c:v>104</c:v>
                </c:pt>
                <c:pt idx="38">
                  <c:v>106</c:v>
                </c:pt>
                <c:pt idx="39">
                  <c:v>108</c:v>
                </c:pt>
                <c:pt idx="40">
                  <c:v>110</c:v>
                </c:pt>
                <c:pt idx="41">
                  <c:v>112</c:v>
                </c:pt>
                <c:pt idx="42">
                  <c:v>114</c:v>
                </c:pt>
                <c:pt idx="43">
                  <c:v>116</c:v>
                </c:pt>
                <c:pt idx="44">
                  <c:v>118</c:v>
                </c:pt>
                <c:pt idx="45">
                  <c:v>120</c:v>
                </c:pt>
                <c:pt idx="46">
                  <c:v>122</c:v>
                </c:pt>
                <c:pt idx="47">
                  <c:v>124</c:v>
                </c:pt>
                <c:pt idx="48">
                  <c:v>126</c:v>
                </c:pt>
                <c:pt idx="49">
                  <c:v>128</c:v>
                </c:pt>
                <c:pt idx="50">
                  <c:v>130</c:v>
                </c:pt>
                <c:pt idx="51">
                  <c:v>132</c:v>
                </c:pt>
                <c:pt idx="52">
                  <c:v>134</c:v>
                </c:pt>
                <c:pt idx="53">
                  <c:v>136</c:v>
                </c:pt>
                <c:pt idx="54">
                  <c:v>138</c:v>
                </c:pt>
                <c:pt idx="55">
                  <c:v>140</c:v>
                </c:pt>
                <c:pt idx="56">
                  <c:v>142</c:v>
                </c:pt>
                <c:pt idx="57">
                  <c:v>144</c:v>
                </c:pt>
                <c:pt idx="58">
                  <c:v>146</c:v>
                </c:pt>
                <c:pt idx="59">
                  <c:v>148</c:v>
                </c:pt>
                <c:pt idx="60">
                  <c:v>150</c:v>
                </c:pt>
                <c:pt idx="61">
                  <c:v>152</c:v>
                </c:pt>
                <c:pt idx="62">
                  <c:v>154</c:v>
                </c:pt>
                <c:pt idx="63">
                  <c:v>156</c:v>
                </c:pt>
                <c:pt idx="64">
                  <c:v>158</c:v>
                </c:pt>
                <c:pt idx="65">
                  <c:v>160</c:v>
                </c:pt>
                <c:pt idx="66">
                  <c:v>162</c:v>
                </c:pt>
                <c:pt idx="67">
                  <c:v>164</c:v>
                </c:pt>
                <c:pt idx="68">
                  <c:v>166</c:v>
                </c:pt>
                <c:pt idx="69">
                  <c:v>168</c:v>
                </c:pt>
                <c:pt idx="70">
                  <c:v>170</c:v>
                </c:pt>
                <c:pt idx="71">
                  <c:v>172</c:v>
                </c:pt>
                <c:pt idx="72">
                  <c:v>174</c:v>
                </c:pt>
                <c:pt idx="73">
                  <c:v>176</c:v>
                </c:pt>
                <c:pt idx="74">
                  <c:v>178</c:v>
                </c:pt>
                <c:pt idx="75">
                  <c:v>180</c:v>
                </c:pt>
                <c:pt idx="76">
                  <c:v>182</c:v>
                </c:pt>
                <c:pt idx="77">
                  <c:v>184</c:v>
                </c:pt>
                <c:pt idx="78">
                  <c:v>186</c:v>
                </c:pt>
                <c:pt idx="79">
                  <c:v>188</c:v>
                </c:pt>
                <c:pt idx="80">
                  <c:v>190</c:v>
                </c:pt>
                <c:pt idx="81">
                  <c:v>192</c:v>
                </c:pt>
                <c:pt idx="82">
                  <c:v>194</c:v>
                </c:pt>
                <c:pt idx="83">
                  <c:v>196</c:v>
                </c:pt>
                <c:pt idx="84">
                  <c:v>198</c:v>
                </c:pt>
                <c:pt idx="85">
                  <c:v>200</c:v>
                </c:pt>
                <c:pt idx="86">
                  <c:v>202</c:v>
                </c:pt>
                <c:pt idx="87">
                  <c:v>204</c:v>
                </c:pt>
                <c:pt idx="88">
                  <c:v>206</c:v>
                </c:pt>
                <c:pt idx="89">
                  <c:v>208</c:v>
                </c:pt>
                <c:pt idx="90">
                  <c:v>210</c:v>
                </c:pt>
                <c:pt idx="91">
                  <c:v>212</c:v>
                </c:pt>
                <c:pt idx="92">
                  <c:v>214</c:v>
                </c:pt>
                <c:pt idx="93">
                  <c:v>216</c:v>
                </c:pt>
                <c:pt idx="94">
                  <c:v>218</c:v>
                </c:pt>
                <c:pt idx="95">
                  <c:v>220</c:v>
                </c:pt>
                <c:pt idx="96">
                  <c:v>222</c:v>
                </c:pt>
                <c:pt idx="97">
                  <c:v>224</c:v>
                </c:pt>
                <c:pt idx="98">
                  <c:v>226</c:v>
                </c:pt>
                <c:pt idx="99">
                  <c:v>228</c:v>
                </c:pt>
                <c:pt idx="100">
                  <c:v>230</c:v>
                </c:pt>
                <c:pt idx="101">
                  <c:v>232</c:v>
                </c:pt>
                <c:pt idx="102">
                  <c:v>234</c:v>
                </c:pt>
                <c:pt idx="103">
                  <c:v>236</c:v>
                </c:pt>
                <c:pt idx="104">
                  <c:v>238</c:v>
                </c:pt>
                <c:pt idx="105">
                  <c:v>240</c:v>
                </c:pt>
                <c:pt idx="106">
                  <c:v>242</c:v>
                </c:pt>
                <c:pt idx="107">
                  <c:v>244</c:v>
                </c:pt>
                <c:pt idx="108">
                  <c:v>246</c:v>
                </c:pt>
                <c:pt idx="109">
                  <c:v>248</c:v>
                </c:pt>
                <c:pt idx="110">
                  <c:v>250</c:v>
                </c:pt>
                <c:pt idx="111">
                  <c:v>252</c:v>
                </c:pt>
                <c:pt idx="112">
                  <c:v>254</c:v>
                </c:pt>
                <c:pt idx="113">
                  <c:v>256</c:v>
                </c:pt>
                <c:pt idx="114">
                  <c:v>258</c:v>
                </c:pt>
                <c:pt idx="115">
                  <c:v>260</c:v>
                </c:pt>
                <c:pt idx="116">
                  <c:v>262</c:v>
                </c:pt>
                <c:pt idx="117">
                  <c:v>264</c:v>
                </c:pt>
                <c:pt idx="118">
                  <c:v>266</c:v>
                </c:pt>
                <c:pt idx="119">
                  <c:v>268</c:v>
                </c:pt>
                <c:pt idx="120">
                  <c:v>270</c:v>
                </c:pt>
                <c:pt idx="121">
                  <c:v>272</c:v>
                </c:pt>
                <c:pt idx="122">
                  <c:v>274</c:v>
                </c:pt>
                <c:pt idx="123">
                  <c:v>276</c:v>
                </c:pt>
                <c:pt idx="124">
                  <c:v>278</c:v>
                </c:pt>
                <c:pt idx="125">
                  <c:v>280</c:v>
                </c:pt>
                <c:pt idx="126">
                  <c:v>282</c:v>
                </c:pt>
                <c:pt idx="127">
                  <c:v>284</c:v>
                </c:pt>
                <c:pt idx="128">
                  <c:v>286</c:v>
                </c:pt>
                <c:pt idx="129">
                  <c:v>288</c:v>
                </c:pt>
                <c:pt idx="130">
                  <c:v>290</c:v>
                </c:pt>
                <c:pt idx="131">
                  <c:v>292</c:v>
                </c:pt>
                <c:pt idx="132">
                  <c:v>294</c:v>
                </c:pt>
                <c:pt idx="133">
                  <c:v>296</c:v>
                </c:pt>
                <c:pt idx="134">
                  <c:v>298</c:v>
                </c:pt>
                <c:pt idx="135">
                  <c:v>300</c:v>
                </c:pt>
              </c:numCache>
            </c:numRef>
          </c:cat>
          <c:val>
            <c:numRef>
              <c:f>Length_Freq!$I$4:$I$139</c:f>
              <c:numCache>
                <c:formatCode>General</c:formatCode>
                <c:ptCount val="13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4</c:v>
                </c:pt>
                <c:pt idx="10">
                  <c:v>11</c:v>
                </c:pt>
                <c:pt idx="11">
                  <c:v>12</c:v>
                </c:pt>
                <c:pt idx="12">
                  <c:v>16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3</c:v>
                </c:pt>
                <c:pt idx="21">
                  <c:v>3</c:v>
                </c:pt>
                <c:pt idx="22">
                  <c:v>0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2</c:v>
                </c:pt>
                <c:pt idx="27">
                  <c:v>3</c:v>
                </c:pt>
                <c:pt idx="28">
                  <c:v>3</c:v>
                </c:pt>
                <c:pt idx="29">
                  <c:v>6</c:v>
                </c:pt>
                <c:pt idx="30">
                  <c:v>2</c:v>
                </c:pt>
                <c:pt idx="31">
                  <c:v>3</c:v>
                </c:pt>
                <c:pt idx="32">
                  <c:v>2</c:v>
                </c:pt>
                <c:pt idx="33">
                  <c:v>7</c:v>
                </c:pt>
                <c:pt idx="34">
                  <c:v>3</c:v>
                </c:pt>
                <c:pt idx="35">
                  <c:v>9</c:v>
                </c:pt>
                <c:pt idx="36">
                  <c:v>2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3</c:v>
                </c:pt>
                <c:pt idx="41">
                  <c:v>1</c:v>
                </c:pt>
                <c:pt idx="42">
                  <c:v>2</c:v>
                </c:pt>
                <c:pt idx="43">
                  <c:v>3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2</c:v>
                </c:pt>
                <c:pt idx="48">
                  <c:v>1</c:v>
                </c:pt>
                <c:pt idx="49">
                  <c:v>5</c:v>
                </c:pt>
                <c:pt idx="50">
                  <c:v>3</c:v>
                </c:pt>
                <c:pt idx="51">
                  <c:v>4</c:v>
                </c:pt>
                <c:pt idx="52">
                  <c:v>3</c:v>
                </c:pt>
                <c:pt idx="53">
                  <c:v>4</c:v>
                </c:pt>
                <c:pt idx="54">
                  <c:v>3</c:v>
                </c:pt>
                <c:pt idx="55">
                  <c:v>2</c:v>
                </c:pt>
                <c:pt idx="56">
                  <c:v>3</c:v>
                </c:pt>
                <c:pt idx="57">
                  <c:v>3</c:v>
                </c:pt>
                <c:pt idx="58">
                  <c:v>0</c:v>
                </c:pt>
                <c:pt idx="59">
                  <c:v>2</c:v>
                </c:pt>
                <c:pt idx="60">
                  <c:v>3</c:v>
                </c:pt>
                <c:pt idx="61">
                  <c:v>1</c:v>
                </c:pt>
                <c:pt idx="62">
                  <c:v>4</c:v>
                </c:pt>
                <c:pt idx="63">
                  <c:v>1</c:v>
                </c:pt>
                <c:pt idx="64">
                  <c:v>3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0</c:v>
                </c:pt>
                <c:pt idx="69">
                  <c:v>1</c:v>
                </c:pt>
                <c:pt idx="70">
                  <c:v>1</c:v>
                </c:pt>
                <c:pt idx="71">
                  <c:v>0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2</c:v>
                </c:pt>
                <c:pt idx="76">
                  <c:v>1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1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4801152"/>
        <c:axId val="224802688"/>
      </c:barChart>
      <c:catAx>
        <c:axId val="22480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802688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48026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Frequency</a:t>
                </a:r>
              </a:p>
            </c:rich>
          </c:tx>
          <c:layout>
            <c:manualLayout>
              <c:xMode val="edge"/>
              <c:yMode val="edge"/>
              <c:x val="1.668404588112618E-2"/>
              <c:y val="0.4203396787931653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801152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dirty="0" smtClean="0"/>
              <a:t>August 2009 Wolf Creek Index site</a:t>
            </a:r>
            <a:r>
              <a:rPr lang="en-US" sz="1200" baseline="0" dirty="0" smtClean="0"/>
              <a:t> </a:t>
            </a:r>
            <a:r>
              <a:rPr lang="en-US" sz="1200" dirty="0"/>
              <a:t>
</a:t>
            </a:r>
            <a:r>
              <a:rPr lang="en-US" sz="1200" dirty="0" smtClean="0"/>
              <a:t>Population Estimate</a:t>
            </a:r>
            <a:r>
              <a:rPr lang="en-US" sz="1200" baseline="0" dirty="0" smtClean="0"/>
              <a:t> </a:t>
            </a:r>
            <a:r>
              <a:rPr lang="en-US" sz="1200" dirty="0" smtClean="0"/>
              <a:t>RBT </a:t>
            </a:r>
            <a:r>
              <a:rPr lang="en-US" sz="1200" dirty="0"/>
              <a:t>1mm Length Frequency</a:t>
            </a:r>
          </a:p>
        </c:rich>
      </c:tx>
      <c:layout>
        <c:manualLayout>
          <c:xMode val="edge"/>
          <c:yMode val="edge"/>
          <c:x val="0.30868099300087498"/>
          <c:y val="4.865187306132188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986220472440933E-2"/>
          <c:y val="0.20500835122882366"/>
          <c:w val="0.90243153980752366"/>
          <c:h val="0.527196373180625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Length_Freq!$E$4:$E$274</c:f>
              <c:numCache>
                <c:formatCode>General</c:formatCode>
                <c:ptCount val="271"/>
                <c:pt idx="0">
                  <c:v>30</c:v>
                </c:pt>
                <c:pt idx="1">
                  <c:v>31</c:v>
                </c:pt>
                <c:pt idx="2">
                  <c:v>32</c:v>
                </c:pt>
                <c:pt idx="3">
                  <c:v>33</c:v>
                </c:pt>
                <c:pt idx="4">
                  <c:v>34</c:v>
                </c:pt>
                <c:pt idx="5">
                  <c:v>35</c:v>
                </c:pt>
                <c:pt idx="6">
                  <c:v>36</c:v>
                </c:pt>
                <c:pt idx="7">
                  <c:v>37</c:v>
                </c:pt>
                <c:pt idx="8">
                  <c:v>38</c:v>
                </c:pt>
                <c:pt idx="9">
                  <c:v>39</c:v>
                </c:pt>
                <c:pt idx="10">
                  <c:v>40</c:v>
                </c:pt>
                <c:pt idx="11">
                  <c:v>41</c:v>
                </c:pt>
                <c:pt idx="12">
                  <c:v>42</c:v>
                </c:pt>
                <c:pt idx="13">
                  <c:v>43</c:v>
                </c:pt>
                <c:pt idx="14">
                  <c:v>44</c:v>
                </c:pt>
                <c:pt idx="15">
                  <c:v>45</c:v>
                </c:pt>
                <c:pt idx="16">
                  <c:v>46</c:v>
                </c:pt>
                <c:pt idx="17">
                  <c:v>47</c:v>
                </c:pt>
                <c:pt idx="18">
                  <c:v>48</c:v>
                </c:pt>
                <c:pt idx="19">
                  <c:v>49</c:v>
                </c:pt>
                <c:pt idx="20">
                  <c:v>50</c:v>
                </c:pt>
                <c:pt idx="21">
                  <c:v>51</c:v>
                </c:pt>
                <c:pt idx="22">
                  <c:v>52</c:v>
                </c:pt>
                <c:pt idx="23">
                  <c:v>53</c:v>
                </c:pt>
                <c:pt idx="24">
                  <c:v>54</c:v>
                </c:pt>
                <c:pt idx="25">
                  <c:v>55</c:v>
                </c:pt>
                <c:pt idx="26">
                  <c:v>56</c:v>
                </c:pt>
                <c:pt idx="27">
                  <c:v>57</c:v>
                </c:pt>
                <c:pt idx="28">
                  <c:v>58</c:v>
                </c:pt>
                <c:pt idx="29">
                  <c:v>59</c:v>
                </c:pt>
                <c:pt idx="30">
                  <c:v>60</c:v>
                </c:pt>
                <c:pt idx="31">
                  <c:v>61</c:v>
                </c:pt>
                <c:pt idx="32">
                  <c:v>62</c:v>
                </c:pt>
                <c:pt idx="33">
                  <c:v>63</c:v>
                </c:pt>
                <c:pt idx="34">
                  <c:v>64</c:v>
                </c:pt>
                <c:pt idx="35">
                  <c:v>65</c:v>
                </c:pt>
                <c:pt idx="36">
                  <c:v>66</c:v>
                </c:pt>
                <c:pt idx="37">
                  <c:v>67</c:v>
                </c:pt>
                <c:pt idx="38">
                  <c:v>68</c:v>
                </c:pt>
                <c:pt idx="39">
                  <c:v>69</c:v>
                </c:pt>
                <c:pt idx="40">
                  <c:v>70</c:v>
                </c:pt>
                <c:pt idx="41">
                  <c:v>71</c:v>
                </c:pt>
                <c:pt idx="42">
                  <c:v>72</c:v>
                </c:pt>
                <c:pt idx="43">
                  <c:v>73</c:v>
                </c:pt>
                <c:pt idx="44">
                  <c:v>74</c:v>
                </c:pt>
                <c:pt idx="45">
                  <c:v>75</c:v>
                </c:pt>
                <c:pt idx="46">
                  <c:v>76</c:v>
                </c:pt>
                <c:pt idx="47">
                  <c:v>77</c:v>
                </c:pt>
                <c:pt idx="48">
                  <c:v>78</c:v>
                </c:pt>
                <c:pt idx="49">
                  <c:v>79</c:v>
                </c:pt>
                <c:pt idx="50">
                  <c:v>80</c:v>
                </c:pt>
                <c:pt idx="51">
                  <c:v>81</c:v>
                </c:pt>
                <c:pt idx="52">
                  <c:v>82</c:v>
                </c:pt>
                <c:pt idx="53">
                  <c:v>83</c:v>
                </c:pt>
                <c:pt idx="54">
                  <c:v>84</c:v>
                </c:pt>
                <c:pt idx="55">
                  <c:v>85</c:v>
                </c:pt>
                <c:pt idx="56">
                  <c:v>86</c:v>
                </c:pt>
                <c:pt idx="57">
                  <c:v>87</c:v>
                </c:pt>
                <c:pt idx="58">
                  <c:v>88</c:v>
                </c:pt>
                <c:pt idx="59">
                  <c:v>89</c:v>
                </c:pt>
                <c:pt idx="60">
                  <c:v>90</c:v>
                </c:pt>
                <c:pt idx="61">
                  <c:v>91</c:v>
                </c:pt>
                <c:pt idx="62">
                  <c:v>92</c:v>
                </c:pt>
                <c:pt idx="63">
                  <c:v>93</c:v>
                </c:pt>
                <c:pt idx="64">
                  <c:v>94</c:v>
                </c:pt>
                <c:pt idx="65">
                  <c:v>95</c:v>
                </c:pt>
                <c:pt idx="66">
                  <c:v>96</c:v>
                </c:pt>
                <c:pt idx="67">
                  <c:v>97</c:v>
                </c:pt>
                <c:pt idx="68">
                  <c:v>98</c:v>
                </c:pt>
                <c:pt idx="69">
                  <c:v>99</c:v>
                </c:pt>
                <c:pt idx="70">
                  <c:v>100</c:v>
                </c:pt>
                <c:pt idx="71">
                  <c:v>101</c:v>
                </c:pt>
                <c:pt idx="72">
                  <c:v>102</c:v>
                </c:pt>
                <c:pt idx="73">
                  <c:v>103</c:v>
                </c:pt>
                <c:pt idx="74">
                  <c:v>104</c:v>
                </c:pt>
                <c:pt idx="75">
                  <c:v>105</c:v>
                </c:pt>
                <c:pt idx="76">
                  <c:v>106</c:v>
                </c:pt>
                <c:pt idx="77">
                  <c:v>107</c:v>
                </c:pt>
                <c:pt idx="78">
                  <c:v>108</c:v>
                </c:pt>
                <c:pt idx="79">
                  <c:v>109</c:v>
                </c:pt>
                <c:pt idx="80">
                  <c:v>110</c:v>
                </c:pt>
                <c:pt idx="81">
                  <c:v>111</c:v>
                </c:pt>
                <c:pt idx="82">
                  <c:v>112</c:v>
                </c:pt>
                <c:pt idx="83">
                  <c:v>113</c:v>
                </c:pt>
                <c:pt idx="84">
                  <c:v>114</c:v>
                </c:pt>
                <c:pt idx="85">
                  <c:v>115</c:v>
                </c:pt>
                <c:pt idx="86">
                  <c:v>116</c:v>
                </c:pt>
                <c:pt idx="87">
                  <c:v>117</c:v>
                </c:pt>
                <c:pt idx="88">
                  <c:v>118</c:v>
                </c:pt>
                <c:pt idx="89">
                  <c:v>119</c:v>
                </c:pt>
                <c:pt idx="90">
                  <c:v>120</c:v>
                </c:pt>
                <c:pt idx="91">
                  <c:v>121</c:v>
                </c:pt>
                <c:pt idx="92">
                  <c:v>122</c:v>
                </c:pt>
                <c:pt idx="93">
                  <c:v>123</c:v>
                </c:pt>
                <c:pt idx="94">
                  <c:v>124</c:v>
                </c:pt>
                <c:pt idx="95">
                  <c:v>125</c:v>
                </c:pt>
                <c:pt idx="96">
                  <c:v>126</c:v>
                </c:pt>
                <c:pt idx="97">
                  <c:v>127</c:v>
                </c:pt>
                <c:pt idx="98">
                  <c:v>128</c:v>
                </c:pt>
                <c:pt idx="99">
                  <c:v>129</c:v>
                </c:pt>
                <c:pt idx="100">
                  <c:v>130</c:v>
                </c:pt>
                <c:pt idx="101">
                  <c:v>131</c:v>
                </c:pt>
                <c:pt idx="102">
                  <c:v>132</c:v>
                </c:pt>
                <c:pt idx="103">
                  <c:v>133</c:v>
                </c:pt>
                <c:pt idx="104">
                  <c:v>134</c:v>
                </c:pt>
                <c:pt idx="105">
                  <c:v>135</c:v>
                </c:pt>
                <c:pt idx="106">
                  <c:v>136</c:v>
                </c:pt>
                <c:pt idx="107">
                  <c:v>137</c:v>
                </c:pt>
                <c:pt idx="108">
                  <c:v>138</c:v>
                </c:pt>
                <c:pt idx="109">
                  <c:v>139</c:v>
                </c:pt>
                <c:pt idx="110">
                  <c:v>140</c:v>
                </c:pt>
                <c:pt idx="111">
                  <c:v>141</c:v>
                </c:pt>
                <c:pt idx="112">
                  <c:v>142</c:v>
                </c:pt>
                <c:pt idx="113">
                  <c:v>143</c:v>
                </c:pt>
                <c:pt idx="114">
                  <c:v>144</c:v>
                </c:pt>
                <c:pt idx="115">
                  <c:v>145</c:v>
                </c:pt>
                <c:pt idx="116">
                  <c:v>146</c:v>
                </c:pt>
                <c:pt idx="117">
                  <c:v>147</c:v>
                </c:pt>
                <c:pt idx="118">
                  <c:v>148</c:v>
                </c:pt>
                <c:pt idx="119">
                  <c:v>149</c:v>
                </c:pt>
                <c:pt idx="120">
                  <c:v>150</c:v>
                </c:pt>
                <c:pt idx="121">
                  <c:v>151</c:v>
                </c:pt>
                <c:pt idx="122">
                  <c:v>152</c:v>
                </c:pt>
                <c:pt idx="123">
                  <c:v>153</c:v>
                </c:pt>
                <c:pt idx="124">
                  <c:v>154</c:v>
                </c:pt>
                <c:pt idx="125">
                  <c:v>155</c:v>
                </c:pt>
                <c:pt idx="126">
                  <c:v>156</c:v>
                </c:pt>
                <c:pt idx="127">
                  <c:v>157</c:v>
                </c:pt>
                <c:pt idx="128">
                  <c:v>158</c:v>
                </c:pt>
                <c:pt idx="129">
                  <c:v>159</c:v>
                </c:pt>
                <c:pt idx="130">
                  <c:v>160</c:v>
                </c:pt>
                <c:pt idx="131">
                  <c:v>161</c:v>
                </c:pt>
                <c:pt idx="132">
                  <c:v>162</c:v>
                </c:pt>
                <c:pt idx="133">
                  <c:v>163</c:v>
                </c:pt>
                <c:pt idx="134">
                  <c:v>164</c:v>
                </c:pt>
                <c:pt idx="135">
                  <c:v>165</c:v>
                </c:pt>
                <c:pt idx="136">
                  <c:v>166</c:v>
                </c:pt>
                <c:pt idx="137">
                  <c:v>167</c:v>
                </c:pt>
                <c:pt idx="138">
                  <c:v>168</c:v>
                </c:pt>
                <c:pt idx="139">
                  <c:v>169</c:v>
                </c:pt>
                <c:pt idx="140">
                  <c:v>170</c:v>
                </c:pt>
                <c:pt idx="141">
                  <c:v>171</c:v>
                </c:pt>
                <c:pt idx="142">
                  <c:v>172</c:v>
                </c:pt>
                <c:pt idx="143">
                  <c:v>173</c:v>
                </c:pt>
                <c:pt idx="144">
                  <c:v>174</c:v>
                </c:pt>
                <c:pt idx="145">
                  <c:v>175</c:v>
                </c:pt>
                <c:pt idx="146">
                  <c:v>176</c:v>
                </c:pt>
                <c:pt idx="147">
                  <c:v>177</c:v>
                </c:pt>
                <c:pt idx="148">
                  <c:v>178</c:v>
                </c:pt>
                <c:pt idx="149">
                  <c:v>179</c:v>
                </c:pt>
                <c:pt idx="150">
                  <c:v>180</c:v>
                </c:pt>
                <c:pt idx="151">
                  <c:v>181</c:v>
                </c:pt>
                <c:pt idx="152">
                  <c:v>182</c:v>
                </c:pt>
                <c:pt idx="153">
                  <c:v>183</c:v>
                </c:pt>
                <c:pt idx="154">
                  <c:v>184</c:v>
                </c:pt>
                <c:pt idx="155">
                  <c:v>185</c:v>
                </c:pt>
                <c:pt idx="156">
                  <c:v>186</c:v>
                </c:pt>
                <c:pt idx="157">
                  <c:v>187</c:v>
                </c:pt>
                <c:pt idx="158">
                  <c:v>188</c:v>
                </c:pt>
                <c:pt idx="159">
                  <c:v>189</c:v>
                </c:pt>
                <c:pt idx="160">
                  <c:v>190</c:v>
                </c:pt>
                <c:pt idx="161">
                  <c:v>191</c:v>
                </c:pt>
                <c:pt idx="162">
                  <c:v>192</c:v>
                </c:pt>
                <c:pt idx="163">
                  <c:v>193</c:v>
                </c:pt>
                <c:pt idx="164">
                  <c:v>194</c:v>
                </c:pt>
                <c:pt idx="165">
                  <c:v>195</c:v>
                </c:pt>
                <c:pt idx="166">
                  <c:v>196</c:v>
                </c:pt>
                <c:pt idx="167">
                  <c:v>197</c:v>
                </c:pt>
                <c:pt idx="168">
                  <c:v>198</c:v>
                </c:pt>
                <c:pt idx="169">
                  <c:v>199</c:v>
                </c:pt>
                <c:pt idx="170">
                  <c:v>200</c:v>
                </c:pt>
                <c:pt idx="171">
                  <c:v>201</c:v>
                </c:pt>
                <c:pt idx="172">
                  <c:v>202</c:v>
                </c:pt>
                <c:pt idx="173">
                  <c:v>203</c:v>
                </c:pt>
                <c:pt idx="174">
                  <c:v>204</c:v>
                </c:pt>
                <c:pt idx="175">
                  <c:v>205</c:v>
                </c:pt>
                <c:pt idx="176">
                  <c:v>206</c:v>
                </c:pt>
                <c:pt idx="177">
                  <c:v>207</c:v>
                </c:pt>
                <c:pt idx="178">
                  <c:v>208</c:v>
                </c:pt>
                <c:pt idx="179">
                  <c:v>209</c:v>
                </c:pt>
                <c:pt idx="180">
                  <c:v>210</c:v>
                </c:pt>
                <c:pt idx="181">
                  <c:v>211</c:v>
                </c:pt>
                <c:pt idx="182">
                  <c:v>212</c:v>
                </c:pt>
                <c:pt idx="183">
                  <c:v>213</c:v>
                </c:pt>
                <c:pt idx="184">
                  <c:v>214</c:v>
                </c:pt>
                <c:pt idx="185">
                  <c:v>215</c:v>
                </c:pt>
                <c:pt idx="186">
                  <c:v>216</c:v>
                </c:pt>
                <c:pt idx="187">
                  <c:v>217</c:v>
                </c:pt>
                <c:pt idx="188">
                  <c:v>218</c:v>
                </c:pt>
                <c:pt idx="189">
                  <c:v>219</c:v>
                </c:pt>
                <c:pt idx="190">
                  <c:v>220</c:v>
                </c:pt>
                <c:pt idx="191">
                  <c:v>221</c:v>
                </c:pt>
                <c:pt idx="192">
                  <c:v>222</c:v>
                </c:pt>
                <c:pt idx="193">
                  <c:v>223</c:v>
                </c:pt>
                <c:pt idx="194">
                  <c:v>224</c:v>
                </c:pt>
                <c:pt idx="195">
                  <c:v>225</c:v>
                </c:pt>
                <c:pt idx="196">
                  <c:v>226</c:v>
                </c:pt>
                <c:pt idx="197">
                  <c:v>227</c:v>
                </c:pt>
                <c:pt idx="198">
                  <c:v>228</c:v>
                </c:pt>
                <c:pt idx="199">
                  <c:v>229</c:v>
                </c:pt>
                <c:pt idx="200">
                  <c:v>230</c:v>
                </c:pt>
                <c:pt idx="201">
                  <c:v>231</c:v>
                </c:pt>
                <c:pt idx="202">
                  <c:v>232</c:v>
                </c:pt>
                <c:pt idx="203">
                  <c:v>233</c:v>
                </c:pt>
                <c:pt idx="204">
                  <c:v>234</c:v>
                </c:pt>
                <c:pt idx="205">
                  <c:v>235</c:v>
                </c:pt>
                <c:pt idx="206">
                  <c:v>236</c:v>
                </c:pt>
                <c:pt idx="207">
                  <c:v>237</c:v>
                </c:pt>
                <c:pt idx="208">
                  <c:v>238</c:v>
                </c:pt>
                <c:pt idx="209">
                  <c:v>239</c:v>
                </c:pt>
                <c:pt idx="210">
                  <c:v>240</c:v>
                </c:pt>
                <c:pt idx="211">
                  <c:v>241</c:v>
                </c:pt>
                <c:pt idx="212">
                  <c:v>242</c:v>
                </c:pt>
                <c:pt idx="213">
                  <c:v>243</c:v>
                </c:pt>
                <c:pt idx="214">
                  <c:v>244</c:v>
                </c:pt>
                <c:pt idx="215">
                  <c:v>245</c:v>
                </c:pt>
                <c:pt idx="216">
                  <c:v>246</c:v>
                </c:pt>
                <c:pt idx="217">
                  <c:v>247</c:v>
                </c:pt>
                <c:pt idx="218">
                  <c:v>248</c:v>
                </c:pt>
                <c:pt idx="219">
                  <c:v>249</c:v>
                </c:pt>
                <c:pt idx="220">
                  <c:v>250</c:v>
                </c:pt>
                <c:pt idx="221">
                  <c:v>251</c:v>
                </c:pt>
                <c:pt idx="222">
                  <c:v>252</c:v>
                </c:pt>
                <c:pt idx="223">
                  <c:v>253</c:v>
                </c:pt>
                <c:pt idx="224">
                  <c:v>254</c:v>
                </c:pt>
                <c:pt idx="225">
                  <c:v>255</c:v>
                </c:pt>
                <c:pt idx="226">
                  <c:v>256</c:v>
                </c:pt>
                <c:pt idx="227">
                  <c:v>257</c:v>
                </c:pt>
                <c:pt idx="228">
                  <c:v>258</c:v>
                </c:pt>
                <c:pt idx="229">
                  <c:v>259</c:v>
                </c:pt>
                <c:pt idx="230">
                  <c:v>260</c:v>
                </c:pt>
                <c:pt idx="231">
                  <c:v>261</c:v>
                </c:pt>
                <c:pt idx="232">
                  <c:v>262</c:v>
                </c:pt>
                <c:pt idx="233">
                  <c:v>263</c:v>
                </c:pt>
                <c:pt idx="234">
                  <c:v>264</c:v>
                </c:pt>
                <c:pt idx="235">
                  <c:v>265</c:v>
                </c:pt>
                <c:pt idx="236">
                  <c:v>266</c:v>
                </c:pt>
                <c:pt idx="237">
                  <c:v>267</c:v>
                </c:pt>
                <c:pt idx="238">
                  <c:v>268</c:v>
                </c:pt>
                <c:pt idx="239">
                  <c:v>269</c:v>
                </c:pt>
                <c:pt idx="240">
                  <c:v>270</c:v>
                </c:pt>
                <c:pt idx="241">
                  <c:v>271</c:v>
                </c:pt>
                <c:pt idx="242">
                  <c:v>272</c:v>
                </c:pt>
                <c:pt idx="243">
                  <c:v>273</c:v>
                </c:pt>
                <c:pt idx="244">
                  <c:v>274</c:v>
                </c:pt>
                <c:pt idx="245">
                  <c:v>275</c:v>
                </c:pt>
                <c:pt idx="246">
                  <c:v>276</c:v>
                </c:pt>
                <c:pt idx="247">
                  <c:v>277</c:v>
                </c:pt>
                <c:pt idx="248">
                  <c:v>278</c:v>
                </c:pt>
                <c:pt idx="249">
                  <c:v>279</c:v>
                </c:pt>
                <c:pt idx="250">
                  <c:v>280</c:v>
                </c:pt>
                <c:pt idx="251">
                  <c:v>281</c:v>
                </c:pt>
                <c:pt idx="252">
                  <c:v>282</c:v>
                </c:pt>
                <c:pt idx="253">
                  <c:v>283</c:v>
                </c:pt>
                <c:pt idx="254">
                  <c:v>284</c:v>
                </c:pt>
                <c:pt idx="255">
                  <c:v>285</c:v>
                </c:pt>
                <c:pt idx="256">
                  <c:v>286</c:v>
                </c:pt>
                <c:pt idx="257">
                  <c:v>287</c:v>
                </c:pt>
                <c:pt idx="258">
                  <c:v>288</c:v>
                </c:pt>
                <c:pt idx="259">
                  <c:v>289</c:v>
                </c:pt>
                <c:pt idx="260">
                  <c:v>290</c:v>
                </c:pt>
                <c:pt idx="261">
                  <c:v>291</c:v>
                </c:pt>
                <c:pt idx="262">
                  <c:v>292</c:v>
                </c:pt>
                <c:pt idx="263">
                  <c:v>293</c:v>
                </c:pt>
                <c:pt idx="264">
                  <c:v>294</c:v>
                </c:pt>
                <c:pt idx="265">
                  <c:v>295</c:v>
                </c:pt>
                <c:pt idx="266">
                  <c:v>296</c:v>
                </c:pt>
                <c:pt idx="267">
                  <c:v>297</c:v>
                </c:pt>
                <c:pt idx="268">
                  <c:v>298</c:v>
                </c:pt>
                <c:pt idx="269">
                  <c:v>299</c:v>
                </c:pt>
                <c:pt idx="270">
                  <c:v>300</c:v>
                </c:pt>
              </c:numCache>
            </c:numRef>
          </c:cat>
          <c:val>
            <c:numRef>
              <c:f>Length_Freq!$F$4:$F$274</c:f>
              <c:numCache>
                <c:formatCode>General</c:formatCode>
                <c:ptCount val="27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4</c:v>
                </c:pt>
                <c:pt idx="16">
                  <c:v>2</c:v>
                </c:pt>
                <c:pt idx="17">
                  <c:v>2</c:v>
                </c:pt>
                <c:pt idx="18">
                  <c:v>3</c:v>
                </c:pt>
                <c:pt idx="19">
                  <c:v>5</c:v>
                </c:pt>
                <c:pt idx="20">
                  <c:v>4</c:v>
                </c:pt>
                <c:pt idx="21">
                  <c:v>4</c:v>
                </c:pt>
                <c:pt idx="22">
                  <c:v>9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4</c:v>
                </c:pt>
                <c:pt idx="27">
                  <c:v>2</c:v>
                </c:pt>
                <c:pt idx="28">
                  <c:v>2</c:v>
                </c:pt>
                <c:pt idx="29">
                  <c:v>3</c:v>
                </c:pt>
                <c:pt idx="30">
                  <c:v>3</c:v>
                </c:pt>
                <c:pt idx="31">
                  <c:v>2</c:v>
                </c:pt>
                <c:pt idx="32">
                  <c:v>5</c:v>
                </c:pt>
                <c:pt idx="33">
                  <c:v>1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1</c:v>
                </c:pt>
                <c:pt idx="38">
                  <c:v>3</c:v>
                </c:pt>
                <c:pt idx="39">
                  <c:v>1</c:v>
                </c:pt>
                <c:pt idx="40">
                  <c:v>2</c:v>
                </c:pt>
                <c:pt idx="41">
                  <c:v>1</c:v>
                </c:pt>
                <c:pt idx="42">
                  <c:v>3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1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1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1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1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1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1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1</c:v>
                </c:pt>
                <c:pt idx="140">
                  <c:v>0</c:v>
                </c:pt>
                <c:pt idx="141">
                  <c:v>0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1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4851840"/>
        <c:axId val="224862208"/>
      </c:barChart>
      <c:catAx>
        <c:axId val="224851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6562547365872581"/>
              <c:y val="0.87118788266002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862208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4862208"/>
        <c:scaling>
          <c:orientation val="minMax"/>
          <c:max val="1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6666683620893984E-2"/>
              <c:y val="0.4067803343159668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85184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baseline="0" dirty="0" smtClean="0"/>
              <a:t>September 2010 Beaver Creek 2010 – Reach 1</a:t>
            </a:r>
            <a:r>
              <a:rPr lang="en-US" baseline="0" dirty="0"/>
              <a:t>
</a:t>
            </a:r>
            <a:r>
              <a:rPr lang="en-US" baseline="0" dirty="0" smtClean="0"/>
              <a:t>RBT 2mm </a:t>
            </a:r>
            <a:r>
              <a:rPr lang="en-US" baseline="0" dirty="0"/>
              <a:t>Length Frequency Graph</a:t>
            </a:r>
          </a:p>
        </c:rich>
      </c:tx>
      <c:layout>
        <c:manualLayout>
          <c:xMode val="edge"/>
          <c:yMode val="edge"/>
          <c:x val="0.24972430008748928"/>
          <c:y val="4.815088662697649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1588035870516213E-2"/>
          <c:y val="0.19353658536585366"/>
          <c:w val="0.88580129046369294"/>
          <c:h val="0.678340055054095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Frequency'!$N$4:$N$119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Frequency'!$O$4:$O$119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  <c:pt idx="5">
                  <c:v>23</c:v>
                </c:pt>
                <c:pt idx="6">
                  <c:v>29</c:v>
                </c:pt>
                <c:pt idx="7">
                  <c:v>21</c:v>
                </c:pt>
                <c:pt idx="8">
                  <c:v>28</c:v>
                </c:pt>
                <c:pt idx="9">
                  <c:v>17</c:v>
                </c:pt>
                <c:pt idx="10">
                  <c:v>14</c:v>
                </c:pt>
                <c:pt idx="11">
                  <c:v>7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2</c:v>
                </c:pt>
                <c:pt idx="32">
                  <c:v>1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2</c:v>
                </c:pt>
                <c:pt idx="37">
                  <c:v>8</c:v>
                </c:pt>
                <c:pt idx="38">
                  <c:v>3</c:v>
                </c:pt>
                <c:pt idx="39">
                  <c:v>7</c:v>
                </c:pt>
                <c:pt idx="40">
                  <c:v>11</c:v>
                </c:pt>
                <c:pt idx="41">
                  <c:v>9</c:v>
                </c:pt>
                <c:pt idx="42">
                  <c:v>8</c:v>
                </c:pt>
                <c:pt idx="43">
                  <c:v>7</c:v>
                </c:pt>
                <c:pt idx="44">
                  <c:v>5</c:v>
                </c:pt>
                <c:pt idx="45">
                  <c:v>8</c:v>
                </c:pt>
                <c:pt idx="46">
                  <c:v>5</c:v>
                </c:pt>
                <c:pt idx="47">
                  <c:v>5</c:v>
                </c:pt>
                <c:pt idx="48">
                  <c:v>7</c:v>
                </c:pt>
                <c:pt idx="49">
                  <c:v>5</c:v>
                </c:pt>
                <c:pt idx="50">
                  <c:v>5</c:v>
                </c:pt>
                <c:pt idx="51">
                  <c:v>3</c:v>
                </c:pt>
                <c:pt idx="52">
                  <c:v>3</c:v>
                </c:pt>
                <c:pt idx="53">
                  <c:v>5</c:v>
                </c:pt>
                <c:pt idx="54">
                  <c:v>3</c:v>
                </c:pt>
                <c:pt idx="55">
                  <c:v>2</c:v>
                </c:pt>
                <c:pt idx="56">
                  <c:v>2</c:v>
                </c:pt>
                <c:pt idx="57">
                  <c:v>1</c:v>
                </c:pt>
                <c:pt idx="58">
                  <c:v>6</c:v>
                </c:pt>
                <c:pt idx="59">
                  <c:v>1</c:v>
                </c:pt>
                <c:pt idx="60">
                  <c:v>4</c:v>
                </c:pt>
                <c:pt idx="61">
                  <c:v>3</c:v>
                </c:pt>
                <c:pt idx="62">
                  <c:v>3</c:v>
                </c:pt>
                <c:pt idx="63">
                  <c:v>2</c:v>
                </c:pt>
                <c:pt idx="64">
                  <c:v>3</c:v>
                </c:pt>
                <c:pt idx="65">
                  <c:v>5</c:v>
                </c:pt>
                <c:pt idx="66">
                  <c:v>4</c:v>
                </c:pt>
                <c:pt idx="67">
                  <c:v>1</c:v>
                </c:pt>
                <c:pt idx="68">
                  <c:v>2</c:v>
                </c:pt>
                <c:pt idx="69">
                  <c:v>0</c:v>
                </c:pt>
                <c:pt idx="70">
                  <c:v>1</c:v>
                </c:pt>
                <c:pt idx="71">
                  <c:v>1</c:v>
                </c:pt>
                <c:pt idx="72">
                  <c:v>2</c:v>
                </c:pt>
                <c:pt idx="73">
                  <c:v>1</c:v>
                </c:pt>
                <c:pt idx="74">
                  <c:v>2</c:v>
                </c:pt>
                <c:pt idx="75">
                  <c:v>1</c:v>
                </c:pt>
                <c:pt idx="76">
                  <c:v>0</c:v>
                </c:pt>
                <c:pt idx="77">
                  <c:v>2</c:v>
                </c:pt>
                <c:pt idx="78">
                  <c:v>1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</c:v>
                </c:pt>
                <c:pt idx="88">
                  <c:v>0</c:v>
                </c:pt>
                <c:pt idx="89">
                  <c:v>0</c:v>
                </c:pt>
                <c:pt idx="90">
                  <c:v>1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1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5382784"/>
        <c:axId val="225384320"/>
      </c:barChart>
      <c:catAx>
        <c:axId val="22538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384320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53843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0797025371828521E-2"/>
              <c:y val="0.4322688523674763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38278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March 2010 Beaver Creek – Reach 1 (Not</a:t>
            </a:r>
            <a:r>
              <a:rPr lang="en-US" baseline="0" dirty="0" smtClean="0"/>
              <a:t> a Population Estimate)</a:t>
            </a:r>
            <a:r>
              <a:rPr lang="en-US" dirty="0" smtClean="0"/>
              <a:t> 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18444641294838163"/>
          <c:y val="4.898479036274312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2252405949256475E-2"/>
          <c:y val="0.22551277930219091"/>
          <c:w val="0.88351574803149557"/>
          <c:h val="0.615034852642339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Frequency'!$J$4:$J$119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Frequency'!$K$4:$K$119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5437568"/>
        <c:axId val="225439104"/>
      </c:barChart>
      <c:catAx>
        <c:axId val="22543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439104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5439104"/>
        <c:scaling>
          <c:orientation val="minMax"/>
          <c:max val="3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3574803149606301E-2"/>
              <c:y val="0.449029880880274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43756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July 2010</a:t>
            </a:r>
            <a:r>
              <a:rPr lang="en-US" baseline="0" dirty="0" smtClean="0"/>
              <a:t> </a:t>
            </a:r>
            <a:r>
              <a:rPr lang="en-US" dirty="0" smtClean="0"/>
              <a:t>Beaver Creek – Reach 2 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9139085739282655"/>
          <c:y val="4.325429491768080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5315099419347155E-2"/>
          <c:y val="0.22551277930219091"/>
          <c:w val="0.8804530370092235"/>
          <c:h val="0.569580350751610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Frequency'!$J$4:$J$119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Frequency'!$K$4:$K$119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2">
                  <c:v>3</c:v>
                </c:pt>
                <c:pt idx="13">
                  <c:v>6</c:v>
                </c:pt>
                <c:pt idx="14">
                  <c:v>9</c:v>
                </c:pt>
                <c:pt idx="15">
                  <c:v>18</c:v>
                </c:pt>
                <c:pt idx="16">
                  <c:v>17</c:v>
                </c:pt>
                <c:pt idx="17">
                  <c:v>10</c:v>
                </c:pt>
                <c:pt idx="18">
                  <c:v>16</c:v>
                </c:pt>
                <c:pt idx="19">
                  <c:v>6</c:v>
                </c:pt>
                <c:pt idx="20">
                  <c:v>10</c:v>
                </c:pt>
                <c:pt idx="21">
                  <c:v>3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</c:v>
                </c:pt>
                <c:pt idx="29">
                  <c:v>2</c:v>
                </c:pt>
                <c:pt idx="30">
                  <c:v>1</c:v>
                </c:pt>
                <c:pt idx="31">
                  <c:v>2</c:v>
                </c:pt>
                <c:pt idx="32">
                  <c:v>1</c:v>
                </c:pt>
                <c:pt idx="33">
                  <c:v>5</c:v>
                </c:pt>
                <c:pt idx="34">
                  <c:v>3</c:v>
                </c:pt>
                <c:pt idx="35">
                  <c:v>5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6</c:v>
                </c:pt>
                <c:pt idx="40">
                  <c:v>1</c:v>
                </c:pt>
                <c:pt idx="41">
                  <c:v>1</c:v>
                </c:pt>
                <c:pt idx="42">
                  <c:v>3</c:v>
                </c:pt>
                <c:pt idx="43">
                  <c:v>4</c:v>
                </c:pt>
                <c:pt idx="44">
                  <c:v>1</c:v>
                </c:pt>
                <c:pt idx="45">
                  <c:v>1</c:v>
                </c:pt>
                <c:pt idx="46">
                  <c:v>2</c:v>
                </c:pt>
                <c:pt idx="47">
                  <c:v>0</c:v>
                </c:pt>
                <c:pt idx="48">
                  <c:v>3</c:v>
                </c:pt>
                <c:pt idx="49">
                  <c:v>3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2</c:v>
                </c:pt>
                <c:pt idx="55">
                  <c:v>0</c:v>
                </c:pt>
                <c:pt idx="56">
                  <c:v>4</c:v>
                </c:pt>
                <c:pt idx="57">
                  <c:v>3</c:v>
                </c:pt>
                <c:pt idx="58">
                  <c:v>0</c:v>
                </c:pt>
                <c:pt idx="59">
                  <c:v>2</c:v>
                </c:pt>
                <c:pt idx="60">
                  <c:v>0</c:v>
                </c:pt>
                <c:pt idx="61">
                  <c:v>1</c:v>
                </c:pt>
                <c:pt idx="62">
                  <c:v>1</c:v>
                </c:pt>
                <c:pt idx="63">
                  <c:v>0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2</c:v>
                </c:pt>
                <c:pt idx="68">
                  <c:v>2</c:v>
                </c:pt>
                <c:pt idx="69">
                  <c:v>1</c:v>
                </c:pt>
                <c:pt idx="70">
                  <c:v>0</c:v>
                </c:pt>
                <c:pt idx="71">
                  <c:v>1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  <c:pt idx="75">
                  <c:v>0</c:v>
                </c:pt>
                <c:pt idx="76">
                  <c:v>2</c:v>
                </c:pt>
                <c:pt idx="77">
                  <c:v>0</c:v>
                </c:pt>
                <c:pt idx="78">
                  <c:v>3</c:v>
                </c:pt>
                <c:pt idx="79">
                  <c:v>0</c:v>
                </c:pt>
                <c:pt idx="80">
                  <c:v>3</c:v>
                </c:pt>
                <c:pt idx="81">
                  <c:v>0</c:v>
                </c:pt>
                <c:pt idx="82">
                  <c:v>1</c:v>
                </c:pt>
                <c:pt idx="83">
                  <c:v>0</c:v>
                </c:pt>
                <c:pt idx="84">
                  <c:v>2</c:v>
                </c:pt>
                <c:pt idx="85">
                  <c:v>0</c:v>
                </c:pt>
                <c:pt idx="86">
                  <c:v>0</c:v>
                </c:pt>
                <c:pt idx="87">
                  <c:v>1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1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1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5484800"/>
        <c:axId val="225486720"/>
      </c:barChart>
      <c:catAx>
        <c:axId val="225484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4103426490105535"/>
              <c:y val="0.911162687807530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486720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5486720"/>
        <c:scaling>
          <c:orientation val="minMax"/>
          <c:max val="3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2.7463651050080775E-2"/>
              <c:y val="0.4533034395757478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48480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 dirty="0" smtClean="0"/>
              <a:t>September 2010 Libby Creek – Reach 1</a:t>
            </a:r>
            <a:r>
              <a:rPr lang="en-US" dirty="0"/>
              <a:t>
</a:t>
            </a:r>
            <a:r>
              <a:rPr lang="en-US" dirty="0" smtClean="0"/>
              <a:t>STH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4555759734726798"/>
          <c:y val="3.1890718205678854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Frequency'!$N$4:$N$119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Frequency'!$O$4:$O$119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5</c:v>
                </c:pt>
                <c:pt idx="8">
                  <c:v>7</c:v>
                </c:pt>
                <c:pt idx="9">
                  <c:v>21</c:v>
                </c:pt>
                <c:pt idx="10">
                  <c:v>27</c:v>
                </c:pt>
                <c:pt idx="11">
                  <c:v>35</c:v>
                </c:pt>
                <c:pt idx="12">
                  <c:v>34</c:v>
                </c:pt>
                <c:pt idx="13">
                  <c:v>44</c:v>
                </c:pt>
                <c:pt idx="14">
                  <c:v>46</c:v>
                </c:pt>
                <c:pt idx="15">
                  <c:v>52</c:v>
                </c:pt>
                <c:pt idx="16">
                  <c:v>61</c:v>
                </c:pt>
                <c:pt idx="17">
                  <c:v>60</c:v>
                </c:pt>
                <c:pt idx="18">
                  <c:v>47</c:v>
                </c:pt>
                <c:pt idx="19">
                  <c:v>38</c:v>
                </c:pt>
                <c:pt idx="20">
                  <c:v>28</c:v>
                </c:pt>
                <c:pt idx="21">
                  <c:v>10</c:v>
                </c:pt>
                <c:pt idx="22">
                  <c:v>11</c:v>
                </c:pt>
                <c:pt idx="23">
                  <c:v>5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4</c:v>
                </c:pt>
                <c:pt idx="33">
                  <c:v>0</c:v>
                </c:pt>
                <c:pt idx="34">
                  <c:v>1</c:v>
                </c:pt>
                <c:pt idx="35">
                  <c:v>3</c:v>
                </c:pt>
                <c:pt idx="36">
                  <c:v>4</c:v>
                </c:pt>
                <c:pt idx="37">
                  <c:v>3</c:v>
                </c:pt>
                <c:pt idx="38">
                  <c:v>6</c:v>
                </c:pt>
                <c:pt idx="39">
                  <c:v>4</c:v>
                </c:pt>
                <c:pt idx="40">
                  <c:v>6</c:v>
                </c:pt>
                <c:pt idx="41">
                  <c:v>3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3</c:v>
                </c:pt>
                <c:pt idx="46">
                  <c:v>2</c:v>
                </c:pt>
                <c:pt idx="47">
                  <c:v>2</c:v>
                </c:pt>
                <c:pt idx="48">
                  <c:v>4</c:v>
                </c:pt>
                <c:pt idx="49">
                  <c:v>4</c:v>
                </c:pt>
                <c:pt idx="50">
                  <c:v>4</c:v>
                </c:pt>
                <c:pt idx="51">
                  <c:v>5</c:v>
                </c:pt>
                <c:pt idx="52">
                  <c:v>3</c:v>
                </c:pt>
                <c:pt idx="53">
                  <c:v>2</c:v>
                </c:pt>
                <c:pt idx="54">
                  <c:v>5</c:v>
                </c:pt>
                <c:pt idx="55">
                  <c:v>4</c:v>
                </c:pt>
                <c:pt idx="56">
                  <c:v>2</c:v>
                </c:pt>
                <c:pt idx="57">
                  <c:v>5</c:v>
                </c:pt>
                <c:pt idx="58">
                  <c:v>2</c:v>
                </c:pt>
                <c:pt idx="59">
                  <c:v>6</c:v>
                </c:pt>
                <c:pt idx="60">
                  <c:v>3</c:v>
                </c:pt>
                <c:pt idx="61">
                  <c:v>1</c:v>
                </c:pt>
                <c:pt idx="62">
                  <c:v>4</c:v>
                </c:pt>
                <c:pt idx="63">
                  <c:v>1</c:v>
                </c:pt>
                <c:pt idx="64">
                  <c:v>1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2</c:v>
                </c:pt>
                <c:pt idx="74">
                  <c:v>0</c:v>
                </c:pt>
                <c:pt idx="75">
                  <c:v>0</c:v>
                </c:pt>
                <c:pt idx="76">
                  <c:v>2</c:v>
                </c:pt>
                <c:pt idx="77">
                  <c:v>2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</c:v>
                </c:pt>
                <c:pt idx="84">
                  <c:v>1</c:v>
                </c:pt>
                <c:pt idx="85">
                  <c:v>0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1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1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5503488"/>
        <c:axId val="225522048"/>
      </c:barChart>
      <c:catAx>
        <c:axId val="225503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5072727708254251"/>
              <c:y val="0.9111627296587925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522048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55220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3574803149606301E-2"/>
              <c:y val="0.410667765366538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50348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baseline="0" dirty="0" smtClean="0"/>
              <a:t>August 2010 Wolf Creek </a:t>
            </a:r>
            <a:br>
              <a:rPr lang="en-US" sz="1200" b="1" i="0" baseline="0" dirty="0" smtClean="0"/>
            </a:br>
            <a:r>
              <a:rPr lang="en-US" sz="1200" b="1" i="0" baseline="0" dirty="0" smtClean="0"/>
              <a:t>RBT 2mm Length Frequency Graph</a:t>
            </a:r>
            <a:endParaRPr lang="en-US" sz="1200" dirty="0"/>
          </a:p>
        </c:rich>
      </c:tx>
      <c:layout>
        <c:manualLayout>
          <c:xMode val="edge"/>
          <c:yMode val="edge"/>
          <c:x val="0.29139096675415604"/>
          <c:y val="4.8984790362743127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Frequency'!$N$4:$N$119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Frequency'!$O$4:$O$119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12</c:v>
                </c:pt>
                <c:pt idx="8">
                  <c:v>12</c:v>
                </c:pt>
                <c:pt idx="9">
                  <c:v>10</c:v>
                </c:pt>
                <c:pt idx="10">
                  <c:v>17</c:v>
                </c:pt>
                <c:pt idx="11">
                  <c:v>10</c:v>
                </c:pt>
                <c:pt idx="12">
                  <c:v>8</c:v>
                </c:pt>
                <c:pt idx="13">
                  <c:v>3</c:v>
                </c:pt>
                <c:pt idx="14">
                  <c:v>8</c:v>
                </c:pt>
                <c:pt idx="15">
                  <c:v>5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1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1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1</c:v>
                </c:pt>
                <c:pt idx="64">
                  <c:v>0</c:v>
                </c:pt>
                <c:pt idx="65">
                  <c:v>0</c:v>
                </c:pt>
                <c:pt idx="66">
                  <c:v>1</c:v>
                </c:pt>
                <c:pt idx="67">
                  <c:v>0</c:v>
                </c:pt>
                <c:pt idx="68">
                  <c:v>2</c:v>
                </c:pt>
                <c:pt idx="69">
                  <c:v>1</c:v>
                </c:pt>
                <c:pt idx="70">
                  <c:v>0</c:v>
                </c:pt>
                <c:pt idx="71">
                  <c:v>0</c:v>
                </c:pt>
                <c:pt idx="72">
                  <c:v>1</c:v>
                </c:pt>
                <c:pt idx="73">
                  <c:v>0</c:v>
                </c:pt>
                <c:pt idx="74">
                  <c:v>1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5563392"/>
        <c:axId val="225564928"/>
      </c:barChart>
      <c:catAx>
        <c:axId val="22556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564928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55649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3574803149606301E-2"/>
              <c:y val="0.3721068039571981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56339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 dirty="0" smtClean="0"/>
              <a:t>August 2010 Wolf Creek</a:t>
            </a:r>
            <a:r>
              <a:rPr lang="en-US" dirty="0"/>
              <a:t>
</a:t>
            </a:r>
            <a:r>
              <a:rPr lang="en-US" dirty="0" smtClean="0"/>
              <a:t>CHN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9079844706911634"/>
          <c:y val="2.738632333120522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Frequency'!$N$4:$N$119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Frequency'!$Q$4:$Q$119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2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5597696"/>
        <c:axId val="225644928"/>
      </c:barChart>
      <c:catAx>
        <c:axId val="225597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5072725284339404"/>
              <c:y val="0.9134405921355506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644928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5644928"/>
        <c:scaling>
          <c:orientation val="minMax"/>
          <c:max val="1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8903652668416471E-2"/>
              <c:y val="0.3473707171738675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597696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August 2011 Beaver </a:t>
            </a:r>
            <a:r>
              <a:rPr lang="en-US" dirty="0"/>
              <a:t>Creek </a:t>
            </a:r>
            <a:r>
              <a:rPr lang="en-US" dirty="0" smtClean="0"/>
              <a:t>– Reach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4555759734726798"/>
          <c:y val="3.1890718205678854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Frequency'!$O$4:$O$119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Frequency'!$P$4:$P$119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5</c:v>
                </c:pt>
                <c:pt idx="9">
                  <c:v>1</c:v>
                </c:pt>
                <c:pt idx="10">
                  <c:v>3</c:v>
                </c:pt>
                <c:pt idx="11">
                  <c:v>8</c:v>
                </c:pt>
                <c:pt idx="12">
                  <c:v>3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1</c:v>
                </c:pt>
                <c:pt idx="29">
                  <c:v>3</c:v>
                </c:pt>
                <c:pt idx="30">
                  <c:v>6</c:v>
                </c:pt>
                <c:pt idx="31">
                  <c:v>4</c:v>
                </c:pt>
                <c:pt idx="32">
                  <c:v>3</c:v>
                </c:pt>
                <c:pt idx="33">
                  <c:v>5</c:v>
                </c:pt>
                <c:pt idx="34">
                  <c:v>8</c:v>
                </c:pt>
                <c:pt idx="35">
                  <c:v>8</c:v>
                </c:pt>
                <c:pt idx="36">
                  <c:v>2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8</c:v>
                </c:pt>
                <c:pt idx="42">
                  <c:v>1</c:v>
                </c:pt>
                <c:pt idx="43">
                  <c:v>7</c:v>
                </c:pt>
                <c:pt idx="44">
                  <c:v>3</c:v>
                </c:pt>
                <c:pt idx="45">
                  <c:v>6</c:v>
                </c:pt>
                <c:pt idx="46">
                  <c:v>5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2</c:v>
                </c:pt>
                <c:pt idx="53">
                  <c:v>0</c:v>
                </c:pt>
                <c:pt idx="54">
                  <c:v>0</c:v>
                </c:pt>
                <c:pt idx="55">
                  <c:v>2</c:v>
                </c:pt>
                <c:pt idx="56">
                  <c:v>1</c:v>
                </c:pt>
                <c:pt idx="57">
                  <c:v>3</c:v>
                </c:pt>
                <c:pt idx="58">
                  <c:v>1</c:v>
                </c:pt>
                <c:pt idx="59">
                  <c:v>3</c:v>
                </c:pt>
                <c:pt idx="60">
                  <c:v>2</c:v>
                </c:pt>
                <c:pt idx="61">
                  <c:v>1</c:v>
                </c:pt>
                <c:pt idx="62">
                  <c:v>3</c:v>
                </c:pt>
                <c:pt idx="63">
                  <c:v>5</c:v>
                </c:pt>
                <c:pt idx="64">
                  <c:v>1</c:v>
                </c:pt>
                <c:pt idx="65">
                  <c:v>0</c:v>
                </c:pt>
                <c:pt idx="66">
                  <c:v>3</c:v>
                </c:pt>
                <c:pt idx="67">
                  <c:v>1</c:v>
                </c:pt>
                <c:pt idx="68">
                  <c:v>1</c:v>
                </c:pt>
                <c:pt idx="69">
                  <c:v>3</c:v>
                </c:pt>
                <c:pt idx="70">
                  <c:v>3</c:v>
                </c:pt>
                <c:pt idx="71">
                  <c:v>0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5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</c:v>
                </c:pt>
                <c:pt idx="85">
                  <c:v>2</c:v>
                </c:pt>
                <c:pt idx="86">
                  <c:v>0</c:v>
                </c:pt>
                <c:pt idx="87">
                  <c:v>0</c:v>
                </c:pt>
                <c:pt idx="88">
                  <c:v>1</c:v>
                </c:pt>
                <c:pt idx="89">
                  <c:v>0</c:v>
                </c:pt>
                <c:pt idx="90">
                  <c:v>1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5702656"/>
        <c:axId val="225704192"/>
      </c:barChart>
      <c:catAx>
        <c:axId val="22570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704192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5704192"/>
        <c:scaling>
          <c:orientation val="minMax"/>
          <c:max val="1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3574803149606301E-2"/>
              <c:y val="0.43478506853310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702656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September 2008 South </a:t>
            </a:r>
            <a:r>
              <a:rPr lang="en-US" dirty="0"/>
              <a:t>Fork Gold </a:t>
            </a:r>
            <a:r>
              <a:rPr lang="en-US" dirty="0" smtClean="0"/>
              <a:t>Population</a:t>
            </a:r>
            <a:r>
              <a:rPr lang="en-US" baseline="0" dirty="0" smtClean="0"/>
              <a:t> Estimate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2496281714785651"/>
          <c:y val="8.623844573776104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63385826771654"/>
          <c:y val="0.2300685930254675"/>
          <c:w val="0.85533180227471572"/>
          <c:h val="0.58997787716431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2</c:v>
                </c:pt>
                <c:pt idx="29">
                  <c:v>3</c:v>
                </c:pt>
                <c:pt idx="30">
                  <c:v>6</c:v>
                </c:pt>
                <c:pt idx="31">
                  <c:v>0</c:v>
                </c:pt>
                <c:pt idx="32">
                  <c:v>3</c:v>
                </c:pt>
                <c:pt idx="33">
                  <c:v>4</c:v>
                </c:pt>
                <c:pt idx="34">
                  <c:v>3</c:v>
                </c:pt>
                <c:pt idx="35">
                  <c:v>2</c:v>
                </c:pt>
                <c:pt idx="36">
                  <c:v>4</c:v>
                </c:pt>
                <c:pt idx="37">
                  <c:v>5</c:v>
                </c:pt>
                <c:pt idx="38">
                  <c:v>4</c:v>
                </c:pt>
                <c:pt idx="39">
                  <c:v>3</c:v>
                </c:pt>
                <c:pt idx="40">
                  <c:v>1</c:v>
                </c:pt>
                <c:pt idx="41">
                  <c:v>4</c:v>
                </c:pt>
                <c:pt idx="42">
                  <c:v>7</c:v>
                </c:pt>
                <c:pt idx="43">
                  <c:v>5</c:v>
                </c:pt>
                <c:pt idx="44">
                  <c:v>1</c:v>
                </c:pt>
                <c:pt idx="45">
                  <c:v>4</c:v>
                </c:pt>
                <c:pt idx="46">
                  <c:v>1</c:v>
                </c:pt>
                <c:pt idx="47">
                  <c:v>2</c:v>
                </c:pt>
                <c:pt idx="48">
                  <c:v>0</c:v>
                </c:pt>
                <c:pt idx="49">
                  <c:v>0</c:v>
                </c:pt>
                <c:pt idx="50">
                  <c:v>2</c:v>
                </c:pt>
                <c:pt idx="51">
                  <c:v>2</c:v>
                </c:pt>
                <c:pt idx="52">
                  <c:v>1</c:v>
                </c:pt>
                <c:pt idx="53">
                  <c:v>2</c:v>
                </c:pt>
                <c:pt idx="54">
                  <c:v>1</c:v>
                </c:pt>
                <c:pt idx="55">
                  <c:v>0</c:v>
                </c:pt>
                <c:pt idx="56">
                  <c:v>3</c:v>
                </c:pt>
                <c:pt idx="57">
                  <c:v>1</c:v>
                </c:pt>
                <c:pt idx="58">
                  <c:v>0</c:v>
                </c:pt>
                <c:pt idx="59">
                  <c:v>4</c:v>
                </c:pt>
                <c:pt idx="60">
                  <c:v>2</c:v>
                </c:pt>
                <c:pt idx="61">
                  <c:v>1</c:v>
                </c:pt>
                <c:pt idx="62">
                  <c:v>0</c:v>
                </c:pt>
                <c:pt idx="63">
                  <c:v>1</c:v>
                </c:pt>
                <c:pt idx="64">
                  <c:v>1</c:v>
                </c:pt>
                <c:pt idx="65">
                  <c:v>3</c:v>
                </c:pt>
                <c:pt idx="66">
                  <c:v>1</c:v>
                </c:pt>
                <c:pt idx="67">
                  <c:v>1</c:v>
                </c:pt>
                <c:pt idx="68">
                  <c:v>2</c:v>
                </c:pt>
                <c:pt idx="69">
                  <c:v>1</c:v>
                </c:pt>
                <c:pt idx="70">
                  <c:v>3</c:v>
                </c:pt>
                <c:pt idx="71">
                  <c:v>0</c:v>
                </c:pt>
                <c:pt idx="72">
                  <c:v>1</c:v>
                </c:pt>
                <c:pt idx="73">
                  <c:v>0</c:v>
                </c:pt>
                <c:pt idx="74">
                  <c:v>2</c:v>
                </c:pt>
                <c:pt idx="75">
                  <c:v>0</c:v>
                </c:pt>
                <c:pt idx="76">
                  <c:v>0</c:v>
                </c:pt>
                <c:pt idx="77">
                  <c:v>2</c:v>
                </c:pt>
                <c:pt idx="78">
                  <c:v>2</c:v>
                </c:pt>
                <c:pt idx="79">
                  <c:v>1</c:v>
                </c:pt>
                <c:pt idx="80">
                  <c:v>0</c:v>
                </c:pt>
                <c:pt idx="81">
                  <c:v>2</c:v>
                </c:pt>
                <c:pt idx="82">
                  <c:v>0</c:v>
                </c:pt>
                <c:pt idx="83">
                  <c:v>2</c:v>
                </c:pt>
                <c:pt idx="84">
                  <c:v>0</c:v>
                </c:pt>
                <c:pt idx="85">
                  <c:v>1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1</c:v>
                </c:pt>
                <c:pt idx="90">
                  <c:v>0</c:v>
                </c:pt>
                <c:pt idx="91">
                  <c:v>2</c:v>
                </c:pt>
                <c:pt idx="92">
                  <c:v>2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4970240"/>
        <c:axId val="224972160"/>
      </c:barChart>
      <c:catAx>
        <c:axId val="224970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3783860824642523"/>
              <c:y val="0.890661582900571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972160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49721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3.0180227471566068E-2"/>
              <c:y val="0.444191772224124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97024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baseline="0" dirty="0" smtClean="0"/>
              <a:t>August 2011 Beaver Creek – Reach 2</a:t>
            </a:r>
            <a:br>
              <a:rPr lang="en-US" sz="1200" b="1" i="0" baseline="0" dirty="0" smtClean="0"/>
            </a:br>
            <a:r>
              <a:rPr lang="en-US" sz="1200" b="1" i="0" baseline="0" dirty="0" smtClean="0"/>
              <a:t>RBT 2mm Length Frequency Graph</a:t>
            </a:r>
            <a:endParaRPr lang="en-US" sz="1200" dirty="0"/>
          </a:p>
        </c:rich>
      </c:tx>
      <c:layout>
        <c:manualLayout>
          <c:xMode val="edge"/>
          <c:yMode val="edge"/>
          <c:x val="0.24277985564304461"/>
          <c:y val="2.413874137825794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588035870516191E-2"/>
          <c:y val="0.18453488372093049"/>
          <c:w val="0.91080129046369318"/>
          <c:h val="0.604909357260576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Frequency'!$O$4:$O$119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Frequency'!$P$4:$P$119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7</c:v>
                </c:pt>
                <c:pt idx="5">
                  <c:v>5</c:v>
                </c:pt>
                <c:pt idx="6">
                  <c:v>2</c:v>
                </c:pt>
                <c:pt idx="7">
                  <c:v>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2</c:v>
                </c:pt>
                <c:pt idx="25">
                  <c:v>4</c:v>
                </c:pt>
                <c:pt idx="26">
                  <c:v>1</c:v>
                </c:pt>
                <c:pt idx="27">
                  <c:v>3</c:v>
                </c:pt>
                <c:pt idx="28">
                  <c:v>8</c:v>
                </c:pt>
                <c:pt idx="29">
                  <c:v>5</c:v>
                </c:pt>
                <c:pt idx="30">
                  <c:v>5</c:v>
                </c:pt>
                <c:pt idx="31">
                  <c:v>9</c:v>
                </c:pt>
                <c:pt idx="32">
                  <c:v>5</c:v>
                </c:pt>
                <c:pt idx="33">
                  <c:v>9</c:v>
                </c:pt>
                <c:pt idx="34">
                  <c:v>3</c:v>
                </c:pt>
                <c:pt idx="35">
                  <c:v>1</c:v>
                </c:pt>
                <c:pt idx="36">
                  <c:v>4</c:v>
                </c:pt>
                <c:pt idx="37">
                  <c:v>3</c:v>
                </c:pt>
                <c:pt idx="38">
                  <c:v>2</c:v>
                </c:pt>
                <c:pt idx="39">
                  <c:v>0</c:v>
                </c:pt>
                <c:pt idx="40">
                  <c:v>3</c:v>
                </c:pt>
                <c:pt idx="41">
                  <c:v>2</c:v>
                </c:pt>
                <c:pt idx="42">
                  <c:v>3</c:v>
                </c:pt>
                <c:pt idx="43">
                  <c:v>3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3</c:v>
                </c:pt>
                <c:pt idx="48">
                  <c:v>3</c:v>
                </c:pt>
                <c:pt idx="49">
                  <c:v>0</c:v>
                </c:pt>
                <c:pt idx="50">
                  <c:v>3</c:v>
                </c:pt>
                <c:pt idx="51">
                  <c:v>0</c:v>
                </c:pt>
                <c:pt idx="52">
                  <c:v>1</c:v>
                </c:pt>
                <c:pt idx="53">
                  <c:v>4</c:v>
                </c:pt>
                <c:pt idx="54">
                  <c:v>2</c:v>
                </c:pt>
                <c:pt idx="55">
                  <c:v>1</c:v>
                </c:pt>
                <c:pt idx="56">
                  <c:v>1</c:v>
                </c:pt>
                <c:pt idx="57">
                  <c:v>3</c:v>
                </c:pt>
                <c:pt idx="58">
                  <c:v>1</c:v>
                </c:pt>
                <c:pt idx="59">
                  <c:v>2</c:v>
                </c:pt>
                <c:pt idx="60">
                  <c:v>3</c:v>
                </c:pt>
                <c:pt idx="61">
                  <c:v>1</c:v>
                </c:pt>
                <c:pt idx="62">
                  <c:v>4</c:v>
                </c:pt>
                <c:pt idx="63">
                  <c:v>1</c:v>
                </c:pt>
                <c:pt idx="64">
                  <c:v>0</c:v>
                </c:pt>
                <c:pt idx="65">
                  <c:v>2</c:v>
                </c:pt>
                <c:pt idx="66">
                  <c:v>1</c:v>
                </c:pt>
                <c:pt idx="67">
                  <c:v>0</c:v>
                </c:pt>
                <c:pt idx="68">
                  <c:v>1</c:v>
                </c:pt>
                <c:pt idx="69">
                  <c:v>1</c:v>
                </c:pt>
                <c:pt idx="70">
                  <c:v>4</c:v>
                </c:pt>
                <c:pt idx="71">
                  <c:v>0</c:v>
                </c:pt>
                <c:pt idx="72">
                  <c:v>1</c:v>
                </c:pt>
                <c:pt idx="73">
                  <c:v>0</c:v>
                </c:pt>
                <c:pt idx="74">
                  <c:v>1</c:v>
                </c:pt>
                <c:pt idx="75">
                  <c:v>1</c:v>
                </c:pt>
                <c:pt idx="76">
                  <c:v>2</c:v>
                </c:pt>
                <c:pt idx="77">
                  <c:v>1</c:v>
                </c:pt>
                <c:pt idx="78">
                  <c:v>1</c:v>
                </c:pt>
                <c:pt idx="79">
                  <c:v>0</c:v>
                </c:pt>
                <c:pt idx="80">
                  <c:v>2</c:v>
                </c:pt>
                <c:pt idx="81">
                  <c:v>1</c:v>
                </c:pt>
                <c:pt idx="82">
                  <c:v>0</c:v>
                </c:pt>
                <c:pt idx="83">
                  <c:v>0</c:v>
                </c:pt>
                <c:pt idx="84">
                  <c:v>3</c:v>
                </c:pt>
                <c:pt idx="85">
                  <c:v>1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1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5745152"/>
        <c:axId val="225751424"/>
      </c:barChart>
      <c:catAx>
        <c:axId val="225745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5072727708254251"/>
              <c:y val="0.9111627296587925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751424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57514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3574803149606301E-2"/>
              <c:y val="0.410667765366538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74515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September 2011 Wolf </a:t>
            </a:r>
            <a:r>
              <a:rPr lang="en-US" dirty="0"/>
              <a:t>Creek 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4555759734726798"/>
          <c:y val="3.1890718205678854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Frequency'!$O$4:$O$119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Frequency'!$P$4:$P$119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7</c:v>
                </c:pt>
                <c:pt idx="16">
                  <c:v>5</c:v>
                </c:pt>
                <c:pt idx="17">
                  <c:v>3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2</c:v>
                </c:pt>
                <c:pt idx="22">
                  <c:v>3</c:v>
                </c:pt>
                <c:pt idx="23">
                  <c:v>1</c:v>
                </c:pt>
                <c:pt idx="24">
                  <c:v>5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2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2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3</c:v>
                </c:pt>
                <c:pt idx="57">
                  <c:v>1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1</c:v>
                </c:pt>
                <c:pt idx="68">
                  <c:v>1</c:v>
                </c:pt>
                <c:pt idx="69">
                  <c:v>0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  <c:pt idx="75">
                  <c:v>1</c:v>
                </c:pt>
                <c:pt idx="76">
                  <c:v>0</c:v>
                </c:pt>
                <c:pt idx="77">
                  <c:v>1</c:v>
                </c:pt>
                <c:pt idx="78">
                  <c:v>1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1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5792768"/>
        <c:axId val="225794304"/>
      </c:barChart>
      <c:catAx>
        <c:axId val="2257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794304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57943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3574803149606301E-2"/>
              <c:y val="0.43478506853310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79276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baseline="0" dirty="0" smtClean="0"/>
              <a:t>September 2011 Wolf Creek</a:t>
            </a:r>
            <a:br>
              <a:rPr lang="en-US" sz="1200" b="1" i="0" baseline="0" dirty="0" smtClean="0"/>
            </a:br>
            <a:r>
              <a:rPr lang="en-US" sz="1200" b="1" i="0" baseline="0" dirty="0" smtClean="0"/>
              <a:t>CHN 2mm Length Frequency Graph</a:t>
            </a:r>
            <a:endParaRPr lang="en-US" sz="1200" dirty="0"/>
          </a:p>
        </c:rich>
      </c:tx>
      <c:layout>
        <c:manualLayout>
          <c:xMode val="edge"/>
          <c:yMode val="edge"/>
          <c:x val="0.25746511373578301"/>
          <c:y val="4.3518586339498275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Frequency'!$N$4:$N$119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Frequency'!$Q$4:$Q$119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2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5822976"/>
        <c:axId val="226046336"/>
      </c:barChart>
      <c:catAx>
        <c:axId val="225822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5072725284339404"/>
              <c:y val="0.9134405921355506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046336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6046336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3348097112860901E-2"/>
              <c:y val="0.43096594030397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5822976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September 2012 Beaver Creek – Reach 1</a:t>
            </a:r>
            <a:endParaRPr lang="en-US" dirty="0"/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RBT</a:t>
            </a:r>
            <a:r>
              <a:rPr lang="en-US" baseline="0" dirty="0" smtClean="0"/>
              <a:t> </a:t>
            </a:r>
            <a:r>
              <a:rPr lang="en-US" dirty="0" smtClean="0"/>
              <a:t>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1621659454730385"/>
          <c:y val="3.189066059225515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991251093613293E-2"/>
          <c:y val="0.21184533813236181"/>
          <c:w val="0.88378532370953622"/>
          <c:h val="0.630980200673808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8</c:v>
                </c:pt>
                <c:pt idx="6">
                  <c:v>11</c:v>
                </c:pt>
                <c:pt idx="7">
                  <c:v>20</c:v>
                </c:pt>
                <c:pt idx="8">
                  <c:v>17</c:v>
                </c:pt>
                <c:pt idx="9">
                  <c:v>23</c:v>
                </c:pt>
                <c:pt idx="10">
                  <c:v>29</c:v>
                </c:pt>
                <c:pt idx="11">
                  <c:v>38</c:v>
                </c:pt>
                <c:pt idx="12">
                  <c:v>41</c:v>
                </c:pt>
                <c:pt idx="13">
                  <c:v>52</c:v>
                </c:pt>
                <c:pt idx="14">
                  <c:v>57</c:v>
                </c:pt>
                <c:pt idx="15">
                  <c:v>43</c:v>
                </c:pt>
                <c:pt idx="16">
                  <c:v>22</c:v>
                </c:pt>
                <c:pt idx="17">
                  <c:v>9</c:v>
                </c:pt>
                <c:pt idx="18">
                  <c:v>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2</c:v>
                </c:pt>
                <c:pt idx="35">
                  <c:v>3</c:v>
                </c:pt>
                <c:pt idx="36">
                  <c:v>4</c:v>
                </c:pt>
                <c:pt idx="37">
                  <c:v>2</c:v>
                </c:pt>
                <c:pt idx="38">
                  <c:v>6</c:v>
                </c:pt>
                <c:pt idx="39">
                  <c:v>0</c:v>
                </c:pt>
                <c:pt idx="40">
                  <c:v>1</c:v>
                </c:pt>
                <c:pt idx="41">
                  <c:v>4</c:v>
                </c:pt>
                <c:pt idx="42">
                  <c:v>2</c:v>
                </c:pt>
                <c:pt idx="43">
                  <c:v>5</c:v>
                </c:pt>
                <c:pt idx="44">
                  <c:v>6</c:v>
                </c:pt>
                <c:pt idx="45">
                  <c:v>5</c:v>
                </c:pt>
                <c:pt idx="46">
                  <c:v>3</c:v>
                </c:pt>
                <c:pt idx="47">
                  <c:v>1</c:v>
                </c:pt>
                <c:pt idx="48">
                  <c:v>7</c:v>
                </c:pt>
                <c:pt idx="49">
                  <c:v>3</c:v>
                </c:pt>
                <c:pt idx="50">
                  <c:v>4</c:v>
                </c:pt>
                <c:pt idx="51">
                  <c:v>3</c:v>
                </c:pt>
                <c:pt idx="52">
                  <c:v>1</c:v>
                </c:pt>
                <c:pt idx="53">
                  <c:v>5</c:v>
                </c:pt>
                <c:pt idx="54">
                  <c:v>5</c:v>
                </c:pt>
                <c:pt idx="55">
                  <c:v>6</c:v>
                </c:pt>
                <c:pt idx="56">
                  <c:v>3</c:v>
                </c:pt>
                <c:pt idx="57">
                  <c:v>3</c:v>
                </c:pt>
                <c:pt idx="58">
                  <c:v>6</c:v>
                </c:pt>
                <c:pt idx="59">
                  <c:v>7</c:v>
                </c:pt>
                <c:pt idx="60">
                  <c:v>4</c:v>
                </c:pt>
                <c:pt idx="61">
                  <c:v>4</c:v>
                </c:pt>
                <c:pt idx="62">
                  <c:v>8</c:v>
                </c:pt>
                <c:pt idx="63">
                  <c:v>6</c:v>
                </c:pt>
                <c:pt idx="64">
                  <c:v>2</c:v>
                </c:pt>
                <c:pt idx="65">
                  <c:v>2</c:v>
                </c:pt>
                <c:pt idx="66">
                  <c:v>4</c:v>
                </c:pt>
                <c:pt idx="67">
                  <c:v>3</c:v>
                </c:pt>
                <c:pt idx="68">
                  <c:v>6</c:v>
                </c:pt>
                <c:pt idx="69">
                  <c:v>2</c:v>
                </c:pt>
                <c:pt idx="70">
                  <c:v>1</c:v>
                </c:pt>
                <c:pt idx="71">
                  <c:v>2</c:v>
                </c:pt>
                <c:pt idx="72">
                  <c:v>1</c:v>
                </c:pt>
                <c:pt idx="73">
                  <c:v>1</c:v>
                </c:pt>
                <c:pt idx="74">
                  <c:v>2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4</c:v>
                </c:pt>
                <c:pt idx="79">
                  <c:v>0</c:v>
                </c:pt>
                <c:pt idx="80">
                  <c:v>0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0</c:v>
                </c:pt>
                <c:pt idx="86">
                  <c:v>1</c:v>
                </c:pt>
                <c:pt idx="87">
                  <c:v>0</c:v>
                </c:pt>
                <c:pt idx="88">
                  <c:v>0</c:v>
                </c:pt>
                <c:pt idx="89">
                  <c:v>1</c:v>
                </c:pt>
                <c:pt idx="90">
                  <c:v>0</c:v>
                </c:pt>
                <c:pt idx="91">
                  <c:v>0</c:v>
                </c:pt>
                <c:pt idx="92">
                  <c:v>1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6099968"/>
        <c:axId val="226101504"/>
      </c:barChart>
      <c:catAx>
        <c:axId val="22609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101504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61015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2.8828828828828829E-2"/>
              <c:y val="0.446469726591693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09996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August 2012 Beaver Creek – Reach 2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3288331146106739"/>
          <c:y val="4.276018486819582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991251093613293E-2"/>
          <c:y val="0.21184533813236181"/>
          <c:w val="0.88378532370953622"/>
          <c:h val="0.630980200673808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13</c:v>
                </c:pt>
                <c:pt idx="7">
                  <c:v>16</c:v>
                </c:pt>
                <c:pt idx="8">
                  <c:v>26</c:v>
                </c:pt>
                <c:pt idx="9">
                  <c:v>9</c:v>
                </c:pt>
                <c:pt idx="10">
                  <c:v>17</c:v>
                </c:pt>
                <c:pt idx="11">
                  <c:v>19</c:v>
                </c:pt>
                <c:pt idx="12">
                  <c:v>23</c:v>
                </c:pt>
                <c:pt idx="13">
                  <c:v>23</c:v>
                </c:pt>
                <c:pt idx="14">
                  <c:v>4</c:v>
                </c:pt>
                <c:pt idx="15">
                  <c:v>6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3</c:v>
                </c:pt>
                <c:pt idx="25">
                  <c:v>1</c:v>
                </c:pt>
                <c:pt idx="26">
                  <c:v>2</c:v>
                </c:pt>
                <c:pt idx="27">
                  <c:v>2</c:v>
                </c:pt>
                <c:pt idx="28">
                  <c:v>4</c:v>
                </c:pt>
                <c:pt idx="29">
                  <c:v>3</c:v>
                </c:pt>
                <c:pt idx="30">
                  <c:v>1</c:v>
                </c:pt>
                <c:pt idx="31">
                  <c:v>2</c:v>
                </c:pt>
                <c:pt idx="32">
                  <c:v>3</c:v>
                </c:pt>
                <c:pt idx="33">
                  <c:v>7</c:v>
                </c:pt>
                <c:pt idx="34">
                  <c:v>1</c:v>
                </c:pt>
                <c:pt idx="35">
                  <c:v>6</c:v>
                </c:pt>
                <c:pt idx="36">
                  <c:v>1</c:v>
                </c:pt>
                <c:pt idx="37">
                  <c:v>0</c:v>
                </c:pt>
                <c:pt idx="38">
                  <c:v>1</c:v>
                </c:pt>
                <c:pt idx="39">
                  <c:v>3</c:v>
                </c:pt>
                <c:pt idx="40">
                  <c:v>2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2</c:v>
                </c:pt>
                <c:pt idx="45">
                  <c:v>1</c:v>
                </c:pt>
                <c:pt idx="46">
                  <c:v>4</c:v>
                </c:pt>
                <c:pt idx="47">
                  <c:v>1</c:v>
                </c:pt>
                <c:pt idx="48">
                  <c:v>3</c:v>
                </c:pt>
                <c:pt idx="49">
                  <c:v>5</c:v>
                </c:pt>
                <c:pt idx="50">
                  <c:v>3</c:v>
                </c:pt>
                <c:pt idx="51">
                  <c:v>3</c:v>
                </c:pt>
                <c:pt idx="52">
                  <c:v>1</c:v>
                </c:pt>
                <c:pt idx="53">
                  <c:v>4</c:v>
                </c:pt>
                <c:pt idx="54">
                  <c:v>1</c:v>
                </c:pt>
                <c:pt idx="55">
                  <c:v>2</c:v>
                </c:pt>
                <c:pt idx="56">
                  <c:v>1</c:v>
                </c:pt>
                <c:pt idx="57">
                  <c:v>1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1</c:v>
                </c:pt>
                <c:pt idx="62">
                  <c:v>1</c:v>
                </c:pt>
                <c:pt idx="63">
                  <c:v>2</c:v>
                </c:pt>
                <c:pt idx="64">
                  <c:v>2</c:v>
                </c:pt>
                <c:pt idx="65">
                  <c:v>1</c:v>
                </c:pt>
                <c:pt idx="66">
                  <c:v>2</c:v>
                </c:pt>
                <c:pt idx="67">
                  <c:v>1</c:v>
                </c:pt>
                <c:pt idx="68">
                  <c:v>0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1</c:v>
                </c:pt>
                <c:pt idx="73">
                  <c:v>3</c:v>
                </c:pt>
                <c:pt idx="74">
                  <c:v>3</c:v>
                </c:pt>
                <c:pt idx="75">
                  <c:v>0</c:v>
                </c:pt>
                <c:pt idx="76">
                  <c:v>0</c:v>
                </c:pt>
                <c:pt idx="77">
                  <c:v>3</c:v>
                </c:pt>
                <c:pt idx="78">
                  <c:v>4</c:v>
                </c:pt>
                <c:pt idx="79">
                  <c:v>1</c:v>
                </c:pt>
                <c:pt idx="80">
                  <c:v>2</c:v>
                </c:pt>
                <c:pt idx="81">
                  <c:v>2</c:v>
                </c:pt>
                <c:pt idx="82">
                  <c:v>1</c:v>
                </c:pt>
                <c:pt idx="83">
                  <c:v>3</c:v>
                </c:pt>
                <c:pt idx="84">
                  <c:v>0</c:v>
                </c:pt>
                <c:pt idx="85">
                  <c:v>0</c:v>
                </c:pt>
                <c:pt idx="86">
                  <c:v>2</c:v>
                </c:pt>
                <c:pt idx="87">
                  <c:v>0</c:v>
                </c:pt>
                <c:pt idx="88">
                  <c:v>1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1</c:v>
                </c:pt>
                <c:pt idx="95">
                  <c:v>1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1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6126080"/>
        <c:axId val="226509184"/>
      </c:barChart>
      <c:catAx>
        <c:axId val="226126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4504580170721902"/>
              <c:y val="0.9134405921355506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509184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6509184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2.8828828828828829E-2"/>
              <c:y val="0.446469726591693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12608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August 2011 Beaver </a:t>
            </a:r>
            <a:r>
              <a:rPr lang="en-US" dirty="0"/>
              <a:t>Creek </a:t>
            </a:r>
            <a:r>
              <a:rPr lang="en-US" dirty="0" smtClean="0"/>
              <a:t>– Reach 1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9972430008748951"/>
          <c:y val="3.1890570911019205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Frequency'!$O$4:$O$119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Frequency'!$P$4:$P$119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5</c:v>
                </c:pt>
                <c:pt idx="9">
                  <c:v>1</c:v>
                </c:pt>
                <c:pt idx="10">
                  <c:v>3</c:v>
                </c:pt>
                <c:pt idx="11">
                  <c:v>8</c:v>
                </c:pt>
                <c:pt idx="12">
                  <c:v>3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1</c:v>
                </c:pt>
                <c:pt idx="29">
                  <c:v>3</c:v>
                </c:pt>
                <c:pt idx="30">
                  <c:v>6</c:v>
                </c:pt>
                <c:pt idx="31">
                  <c:v>4</c:v>
                </c:pt>
                <c:pt idx="32">
                  <c:v>3</c:v>
                </c:pt>
                <c:pt idx="33">
                  <c:v>5</c:v>
                </c:pt>
                <c:pt idx="34">
                  <c:v>8</c:v>
                </c:pt>
                <c:pt idx="35">
                  <c:v>8</c:v>
                </c:pt>
                <c:pt idx="36">
                  <c:v>2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8</c:v>
                </c:pt>
                <c:pt idx="42">
                  <c:v>1</c:v>
                </c:pt>
                <c:pt idx="43">
                  <c:v>7</c:v>
                </c:pt>
                <c:pt idx="44">
                  <c:v>3</c:v>
                </c:pt>
                <c:pt idx="45">
                  <c:v>6</c:v>
                </c:pt>
                <c:pt idx="46">
                  <c:v>5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2</c:v>
                </c:pt>
                <c:pt idx="53">
                  <c:v>0</c:v>
                </c:pt>
                <c:pt idx="54">
                  <c:v>0</c:v>
                </c:pt>
                <c:pt idx="55">
                  <c:v>2</c:v>
                </c:pt>
                <c:pt idx="56">
                  <c:v>1</c:v>
                </c:pt>
                <c:pt idx="57">
                  <c:v>3</c:v>
                </c:pt>
                <c:pt idx="58">
                  <c:v>1</c:v>
                </c:pt>
                <c:pt idx="59">
                  <c:v>3</c:v>
                </c:pt>
                <c:pt idx="60">
                  <c:v>2</c:v>
                </c:pt>
                <c:pt idx="61">
                  <c:v>1</c:v>
                </c:pt>
                <c:pt idx="62">
                  <c:v>3</c:v>
                </c:pt>
                <c:pt idx="63">
                  <c:v>5</c:v>
                </c:pt>
                <c:pt idx="64">
                  <c:v>1</c:v>
                </c:pt>
                <c:pt idx="65">
                  <c:v>0</c:v>
                </c:pt>
                <c:pt idx="66">
                  <c:v>3</c:v>
                </c:pt>
                <c:pt idx="67">
                  <c:v>1</c:v>
                </c:pt>
                <c:pt idx="68">
                  <c:v>1</c:v>
                </c:pt>
                <c:pt idx="69">
                  <c:v>3</c:v>
                </c:pt>
                <c:pt idx="70">
                  <c:v>3</c:v>
                </c:pt>
                <c:pt idx="71">
                  <c:v>0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5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</c:v>
                </c:pt>
                <c:pt idx="85">
                  <c:v>2</c:v>
                </c:pt>
                <c:pt idx="86">
                  <c:v>0</c:v>
                </c:pt>
                <c:pt idx="87">
                  <c:v>0</c:v>
                </c:pt>
                <c:pt idx="88">
                  <c:v>1</c:v>
                </c:pt>
                <c:pt idx="89">
                  <c:v>0</c:v>
                </c:pt>
                <c:pt idx="90">
                  <c:v>1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6550528"/>
        <c:axId val="226552064"/>
      </c:barChart>
      <c:catAx>
        <c:axId val="22655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552064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6552064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3574803149606301E-2"/>
              <c:y val="0.43478506853310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655052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September 2012 Beaver Creek – Reach 1</a:t>
            </a:r>
            <a:endParaRPr lang="en-US" dirty="0"/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RBT</a:t>
            </a:r>
            <a:r>
              <a:rPr lang="en-US" baseline="0" dirty="0" smtClean="0"/>
              <a:t> </a:t>
            </a:r>
            <a:r>
              <a:rPr lang="en-US" dirty="0" smtClean="0"/>
              <a:t>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9121664479440107"/>
          <c:y val="3.189066883880894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991251093613293E-2"/>
          <c:y val="0.21184533813236198"/>
          <c:w val="0.88378532370953622"/>
          <c:h val="0.630980200673809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8</c:v>
                </c:pt>
                <c:pt idx="6">
                  <c:v>11</c:v>
                </c:pt>
                <c:pt idx="7">
                  <c:v>20</c:v>
                </c:pt>
                <c:pt idx="8">
                  <c:v>17</c:v>
                </c:pt>
                <c:pt idx="9">
                  <c:v>23</c:v>
                </c:pt>
                <c:pt idx="10">
                  <c:v>29</c:v>
                </c:pt>
                <c:pt idx="11">
                  <c:v>38</c:v>
                </c:pt>
                <c:pt idx="12">
                  <c:v>41</c:v>
                </c:pt>
                <c:pt idx="13">
                  <c:v>52</c:v>
                </c:pt>
                <c:pt idx="14">
                  <c:v>57</c:v>
                </c:pt>
                <c:pt idx="15">
                  <c:v>43</c:v>
                </c:pt>
                <c:pt idx="16">
                  <c:v>22</c:v>
                </c:pt>
                <c:pt idx="17">
                  <c:v>9</c:v>
                </c:pt>
                <c:pt idx="18">
                  <c:v>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2</c:v>
                </c:pt>
                <c:pt idx="35">
                  <c:v>3</c:v>
                </c:pt>
                <c:pt idx="36">
                  <c:v>4</c:v>
                </c:pt>
                <c:pt idx="37">
                  <c:v>2</c:v>
                </c:pt>
                <c:pt idx="38">
                  <c:v>6</c:v>
                </c:pt>
                <c:pt idx="39">
                  <c:v>0</c:v>
                </c:pt>
                <c:pt idx="40">
                  <c:v>1</c:v>
                </c:pt>
                <c:pt idx="41">
                  <c:v>4</c:v>
                </c:pt>
                <c:pt idx="42">
                  <c:v>2</c:v>
                </c:pt>
                <c:pt idx="43">
                  <c:v>5</c:v>
                </c:pt>
                <c:pt idx="44">
                  <c:v>6</c:v>
                </c:pt>
                <c:pt idx="45">
                  <c:v>5</c:v>
                </c:pt>
                <c:pt idx="46">
                  <c:v>3</c:v>
                </c:pt>
                <c:pt idx="47">
                  <c:v>1</c:v>
                </c:pt>
                <c:pt idx="48">
                  <c:v>7</c:v>
                </c:pt>
                <c:pt idx="49">
                  <c:v>3</c:v>
                </c:pt>
                <c:pt idx="50">
                  <c:v>4</c:v>
                </c:pt>
                <c:pt idx="51">
                  <c:v>3</c:v>
                </c:pt>
                <c:pt idx="52">
                  <c:v>1</c:v>
                </c:pt>
                <c:pt idx="53">
                  <c:v>5</c:v>
                </c:pt>
                <c:pt idx="54">
                  <c:v>5</c:v>
                </c:pt>
                <c:pt idx="55">
                  <c:v>6</c:v>
                </c:pt>
                <c:pt idx="56">
                  <c:v>3</c:v>
                </c:pt>
                <c:pt idx="57">
                  <c:v>3</c:v>
                </c:pt>
                <c:pt idx="58">
                  <c:v>6</c:v>
                </c:pt>
                <c:pt idx="59">
                  <c:v>7</c:v>
                </c:pt>
                <c:pt idx="60">
                  <c:v>4</c:v>
                </c:pt>
                <c:pt idx="61">
                  <c:v>4</c:v>
                </c:pt>
                <c:pt idx="62">
                  <c:v>8</c:v>
                </c:pt>
                <c:pt idx="63">
                  <c:v>6</c:v>
                </c:pt>
                <c:pt idx="64">
                  <c:v>2</c:v>
                </c:pt>
                <c:pt idx="65">
                  <c:v>2</c:v>
                </c:pt>
                <c:pt idx="66">
                  <c:v>4</c:v>
                </c:pt>
                <c:pt idx="67">
                  <c:v>3</c:v>
                </c:pt>
                <c:pt idx="68">
                  <c:v>6</c:v>
                </c:pt>
                <c:pt idx="69">
                  <c:v>2</c:v>
                </c:pt>
                <c:pt idx="70">
                  <c:v>1</c:v>
                </c:pt>
                <c:pt idx="71">
                  <c:v>2</c:v>
                </c:pt>
                <c:pt idx="72">
                  <c:v>1</c:v>
                </c:pt>
                <c:pt idx="73">
                  <c:v>1</c:v>
                </c:pt>
                <c:pt idx="74">
                  <c:v>2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4</c:v>
                </c:pt>
                <c:pt idx="79">
                  <c:v>0</c:v>
                </c:pt>
                <c:pt idx="80">
                  <c:v>0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0</c:v>
                </c:pt>
                <c:pt idx="86">
                  <c:v>1</c:v>
                </c:pt>
                <c:pt idx="87">
                  <c:v>0</c:v>
                </c:pt>
                <c:pt idx="88">
                  <c:v>0</c:v>
                </c:pt>
                <c:pt idx="89">
                  <c:v>1</c:v>
                </c:pt>
                <c:pt idx="90">
                  <c:v>0</c:v>
                </c:pt>
                <c:pt idx="91">
                  <c:v>0</c:v>
                </c:pt>
                <c:pt idx="92">
                  <c:v>1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7166464"/>
        <c:axId val="227184640"/>
      </c:barChart>
      <c:catAx>
        <c:axId val="22716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7184640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71846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2.8828828828828829E-2"/>
              <c:y val="0.446469726591693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716646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baseline="0" dirty="0" smtClean="0"/>
              <a:t>September 2010 Beaver Creek 2010 – Reach 1</a:t>
            </a:r>
            <a:r>
              <a:rPr lang="en-US" baseline="0" dirty="0"/>
              <a:t>
</a:t>
            </a:r>
            <a:r>
              <a:rPr lang="en-US" baseline="0" dirty="0" smtClean="0"/>
              <a:t>RBT 2mm </a:t>
            </a:r>
            <a:r>
              <a:rPr lang="en-US" baseline="0" dirty="0"/>
              <a:t>Length Frequency Graph</a:t>
            </a:r>
          </a:p>
        </c:rich>
      </c:tx>
      <c:layout>
        <c:manualLayout>
          <c:xMode val="edge"/>
          <c:yMode val="edge"/>
          <c:x val="0.24555759734726804"/>
          <c:y val="3.1890718205678854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Frequency'!$N$4:$N$119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Frequency'!$O$4:$O$119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  <c:pt idx="5">
                  <c:v>23</c:v>
                </c:pt>
                <c:pt idx="6">
                  <c:v>29</c:v>
                </c:pt>
                <c:pt idx="7">
                  <c:v>21</c:v>
                </c:pt>
                <c:pt idx="8">
                  <c:v>28</c:v>
                </c:pt>
                <c:pt idx="9">
                  <c:v>17</c:v>
                </c:pt>
                <c:pt idx="10">
                  <c:v>14</c:v>
                </c:pt>
                <c:pt idx="11">
                  <c:v>7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2</c:v>
                </c:pt>
                <c:pt idx="32">
                  <c:v>1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2</c:v>
                </c:pt>
                <c:pt idx="37">
                  <c:v>8</c:v>
                </c:pt>
                <c:pt idx="38">
                  <c:v>3</c:v>
                </c:pt>
                <c:pt idx="39">
                  <c:v>7</c:v>
                </c:pt>
                <c:pt idx="40">
                  <c:v>11</c:v>
                </c:pt>
                <c:pt idx="41">
                  <c:v>9</c:v>
                </c:pt>
                <c:pt idx="42">
                  <c:v>8</c:v>
                </c:pt>
                <c:pt idx="43">
                  <c:v>7</c:v>
                </c:pt>
                <c:pt idx="44">
                  <c:v>5</c:v>
                </c:pt>
                <c:pt idx="45">
                  <c:v>8</c:v>
                </c:pt>
                <c:pt idx="46">
                  <c:v>5</c:v>
                </c:pt>
                <c:pt idx="47">
                  <c:v>5</c:v>
                </c:pt>
                <c:pt idx="48">
                  <c:v>7</c:v>
                </c:pt>
                <c:pt idx="49">
                  <c:v>5</c:v>
                </c:pt>
                <c:pt idx="50">
                  <c:v>5</c:v>
                </c:pt>
                <c:pt idx="51">
                  <c:v>3</c:v>
                </c:pt>
                <c:pt idx="52">
                  <c:v>3</c:v>
                </c:pt>
                <c:pt idx="53">
                  <c:v>5</c:v>
                </c:pt>
                <c:pt idx="54">
                  <c:v>3</c:v>
                </c:pt>
                <c:pt idx="55">
                  <c:v>2</c:v>
                </c:pt>
                <c:pt idx="56">
                  <c:v>2</c:v>
                </c:pt>
                <c:pt idx="57">
                  <c:v>1</c:v>
                </c:pt>
                <c:pt idx="58">
                  <c:v>6</c:v>
                </c:pt>
                <c:pt idx="59">
                  <c:v>1</c:v>
                </c:pt>
                <c:pt idx="60">
                  <c:v>4</c:v>
                </c:pt>
                <c:pt idx="61">
                  <c:v>3</c:v>
                </c:pt>
                <c:pt idx="62">
                  <c:v>3</c:v>
                </c:pt>
                <c:pt idx="63">
                  <c:v>2</c:v>
                </c:pt>
                <c:pt idx="64">
                  <c:v>3</c:v>
                </c:pt>
                <c:pt idx="65">
                  <c:v>5</c:v>
                </c:pt>
                <c:pt idx="66">
                  <c:v>4</c:v>
                </c:pt>
                <c:pt idx="67">
                  <c:v>1</c:v>
                </c:pt>
                <c:pt idx="68">
                  <c:v>2</c:v>
                </c:pt>
                <c:pt idx="69">
                  <c:v>0</c:v>
                </c:pt>
                <c:pt idx="70">
                  <c:v>1</c:v>
                </c:pt>
                <c:pt idx="71">
                  <c:v>1</c:v>
                </c:pt>
                <c:pt idx="72">
                  <c:v>2</c:v>
                </c:pt>
                <c:pt idx="73">
                  <c:v>1</c:v>
                </c:pt>
                <c:pt idx="74">
                  <c:v>2</c:v>
                </c:pt>
                <c:pt idx="75">
                  <c:v>1</c:v>
                </c:pt>
                <c:pt idx="76">
                  <c:v>0</c:v>
                </c:pt>
                <c:pt idx="77">
                  <c:v>2</c:v>
                </c:pt>
                <c:pt idx="78">
                  <c:v>1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</c:v>
                </c:pt>
                <c:pt idx="88">
                  <c:v>0</c:v>
                </c:pt>
                <c:pt idx="89">
                  <c:v>0</c:v>
                </c:pt>
                <c:pt idx="90">
                  <c:v>1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1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1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7246080"/>
        <c:axId val="227247616"/>
      </c:barChart>
      <c:catAx>
        <c:axId val="22724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7247616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7247616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0797025371828521E-2"/>
              <c:y val="0.4322688523674764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724608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June 2008 Libby </a:t>
            </a:r>
            <a:r>
              <a:rPr lang="en-US" dirty="0"/>
              <a:t>Creek Reach 1 </a:t>
            </a:r>
            <a:r>
              <a:rPr lang="en-US" dirty="0" smtClean="0"/>
              <a:t>Overwinter Survival  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0180215688724137"/>
          <c:y val="3.18906960629360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450468838803567"/>
          <c:y val="0.21184533813236156"/>
          <c:w val="0.87027180157622763"/>
          <c:h val="0.630980200673808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2</c:v>
                </c:pt>
                <c:pt idx="26">
                  <c:v>3</c:v>
                </c:pt>
                <c:pt idx="27">
                  <c:v>0</c:v>
                </c:pt>
                <c:pt idx="28">
                  <c:v>3</c:v>
                </c:pt>
                <c:pt idx="29">
                  <c:v>6</c:v>
                </c:pt>
                <c:pt idx="30">
                  <c:v>2</c:v>
                </c:pt>
                <c:pt idx="31">
                  <c:v>3</c:v>
                </c:pt>
                <c:pt idx="32">
                  <c:v>1</c:v>
                </c:pt>
                <c:pt idx="33">
                  <c:v>3</c:v>
                </c:pt>
                <c:pt idx="34">
                  <c:v>2</c:v>
                </c:pt>
                <c:pt idx="35">
                  <c:v>4</c:v>
                </c:pt>
                <c:pt idx="36">
                  <c:v>2</c:v>
                </c:pt>
                <c:pt idx="37">
                  <c:v>2</c:v>
                </c:pt>
                <c:pt idx="38">
                  <c:v>4</c:v>
                </c:pt>
                <c:pt idx="39">
                  <c:v>1</c:v>
                </c:pt>
                <c:pt idx="40">
                  <c:v>0</c:v>
                </c:pt>
                <c:pt idx="41">
                  <c:v>2</c:v>
                </c:pt>
                <c:pt idx="42">
                  <c:v>0</c:v>
                </c:pt>
                <c:pt idx="43">
                  <c:v>1</c:v>
                </c:pt>
                <c:pt idx="44">
                  <c:v>2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2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0</c:v>
                </c:pt>
                <c:pt idx="57">
                  <c:v>0</c:v>
                </c:pt>
                <c:pt idx="58">
                  <c:v>1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0</c:v>
                </c:pt>
                <c:pt idx="67">
                  <c:v>0</c:v>
                </c:pt>
                <c:pt idx="68">
                  <c:v>1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1</c:v>
                </c:pt>
                <c:pt idx="73">
                  <c:v>0</c:v>
                </c:pt>
                <c:pt idx="74">
                  <c:v>0</c:v>
                </c:pt>
                <c:pt idx="75">
                  <c:v>1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2</c:v>
                </c:pt>
                <c:pt idx="80">
                  <c:v>0</c:v>
                </c:pt>
                <c:pt idx="81">
                  <c:v>0</c:v>
                </c:pt>
                <c:pt idx="82">
                  <c:v>1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1</c:v>
                </c:pt>
                <c:pt idx="87">
                  <c:v>1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3009792"/>
        <c:axId val="223356032"/>
      </c:barChart>
      <c:catAx>
        <c:axId val="223009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3423499830201034"/>
              <c:y val="0.9134406515169545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356032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33560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2.8828879555320198E-2"/>
              <c:y val="0.4464697448811047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00979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June 2008 Beaver </a:t>
            </a:r>
            <a:r>
              <a:rPr lang="en-US" dirty="0"/>
              <a:t>Creek Reach 2 </a:t>
            </a:r>
            <a:r>
              <a:rPr lang="en-US" dirty="0" smtClean="0"/>
              <a:t>Overwinter Survival 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19279313202620388"/>
          <c:y val="3.18906960629360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245430823183"/>
          <c:y val="0.21184533813236156"/>
          <c:w val="0.85045194688194459"/>
          <c:h val="0.630980200673808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2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3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1</c:v>
                </c:pt>
                <c:pt idx="44">
                  <c:v>4</c:v>
                </c:pt>
                <c:pt idx="45">
                  <c:v>2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2</c:v>
                </c:pt>
                <c:pt idx="53">
                  <c:v>1</c:v>
                </c:pt>
                <c:pt idx="54">
                  <c:v>2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0</c:v>
                </c:pt>
                <c:pt idx="63">
                  <c:v>0</c:v>
                </c:pt>
                <c:pt idx="64">
                  <c:v>1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1</c:v>
                </c:pt>
                <c:pt idx="72">
                  <c:v>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1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3393280"/>
        <c:axId val="223394816"/>
      </c:barChart>
      <c:catAx>
        <c:axId val="22339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394816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33948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2.8828879555320198E-2"/>
              <c:y val="0.4464697448811047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39328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August 2008 </a:t>
            </a:r>
            <a:r>
              <a:rPr lang="en-US" dirty="0" err="1" smtClean="0"/>
              <a:t>Eightmile</a:t>
            </a:r>
            <a:r>
              <a:rPr lang="en-US" dirty="0" smtClean="0"/>
              <a:t> Creek Population Estimate 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1621659666490134"/>
          <c:y val="3.18906960629360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450468838803564"/>
          <c:y val="0.21184533813236139"/>
          <c:w val="0.87027180157622763"/>
          <c:h val="0.630980200673807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4</c:v>
                </c:pt>
                <c:pt idx="15">
                  <c:v>6</c:v>
                </c:pt>
                <c:pt idx="16">
                  <c:v>2</c:v>
                </c:pt>
                <c:pt idx="17">
                  <c:v>3</c:v>
                </c:pt>
                <c:pt idx="18">
                  <c:v>7</c:v>
                </c:pt>
                <c:pt idx="19">
                  <c:v>6</c:v>
                </c:pt>
                <c:pt idx="20">
                  <c:v>4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4</c:v>
                </c:pt>
                <c:pt idx="31">
                  <c:v>1</c:v>
                </c:pt>
                <c:pt idx="32">
                  <c:v>5</c:v>
                </c:pt>
                <c:pt idx="33">
                  <c:v>2</c:v>
                </c:pt>
                <c:pt idx="34">
                  <c:v>4</c:v>
                </c:pt>
                <c:pt idx="35">
                  <c:v>3</c:v>
                </c:pt>
                <c:pt idx="36">
                  <c:v>2</c:v>
                </c:pt>
                <c:pt idx="37">
                  <c:v>7</c:v>
                </c:pt>
                <c:pt idx="38">
                  <c:v>4</c:v>
                </c:pt>
                <c:pt idx="39">
                  <c:v>5</c:v>
                </c:pt>
                <c:pt idx="40">
                  <c:v>2</c:v>
                </c:pt>
                <c:pt idx="41">
                  <c:v>1</c:v>
                </c:pt>
                <c:pt idx="42">
                  <c:v>6</c:v>
                </c:pt>
                <c:pt idx="43">
                  <c:v>3</c:v>
                </c:pt>
                <c:pt idx="44">
                  <c:v>4</c:v>
                </c:pt>
                <c:pt idx="45">
                  <c:v>5</c:v>
                </c:pt>
                <c:pt idx="46">
                  <c:v>0</c:v>
                </c:pt>
                <c:pt idx="47">
                  <c:v>2</c:v>
                </c:pt>
                <c:pt idx="48">
                  <c:v>1</c:v>
                </c:pt>
                <c:pt idx="49">
                  <c:v>3</c:v>
                </c:pt>
                <c:pt idx="50">
                  <c:v>0</c:v>
                </c:pt>
                <c:pt idx="51">
                  <c:v>2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3</c:v>
                </c:pt>
                <c:pt idx="57">
                  <c:v>0</c:v>
                </c:pt>
                <c:pt idx="58">
                  <c:v>2</c:v>
                </c:pt>
                <c:pt idx="59">
                  <c:v>0</c:v>
                </c:pt>
                <c:pt idx="60">
                  <c:v>3</c:v>
                </c:pt>
                <c:pt idx="61">
                  <c:v>1</c:v>
                </c:pt>
                <c:pt idx="62">
                  <c:v>2</c:v>
                </c:pt>
                <c:pt idx="63">
                  <c:v>2</c:v>
                </c:pt>
                <c:pt idx="64">
                  <c:v>1</c:v>
                </c:pt>
                <c:pt idx="65">
                  <c:v>1</c:v>
                </c:pt>
                <c:pt idx="66">
                  <c:v>3</c:v>
                </c:pt>
                <c:pt idx="67">
                  <c:v>2</c:v>
                </c:pt>
                <c:pt idx="68">
                  <c:v>1</c:v>
                </c:pt>
                <c:pt idx="69">
                  <c:v>0</c:v>
                </c:pt>
                <c:pt idx="70">
                  <c:v>1</c:v>
                </c:pt>
                <c:pt idx="71">
                  <c:v>2</c:v>
                </c:pt>
                <c:pt idx="72">
                  <c:v>1</c:v>
                </c:pt>
                <c:pt idx="73">
                  <c:v>0</c:v>
                </c:pt>
                <c:pt idx="74">
                  <c:v>0</c:v>
                </c:pt>
                <c:pt idx="75">
                  <c:v>1</c:v>
                </c:pt>
                <c:pt idx="76">
                  <c:v>2</c:v>
                </c:pt>
                <c:pt idx="77">
                  <c:v>4</c:v>
                </c:pt>
                <c:pt idx="78">
                  <c:v>1</c:v>
                </c:pt>
                <c:pt idx="79">
                  <c:v>0</c:v>
                </c:pt>
                <c:pt idx="80">
                  <c:v>0</c:v>
                </c:pt>
                <c:pt idx="81">
                  <c:v>1</c:v>
                </c:pt>
                <c:pt idx="82">
                  <c:v>0</c:v>
                </c:pt>
                <c:pt idx="83">
                  <c:v>0</c:v>
                </c:pt>
                <c:pt idx="84">
                  <c:v>1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3415680"/>
        <c:axId val="223434240"/>
      </c:barChart>
      <c:catAx>
        <c:axId val="223415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3423499830201018"/>
              <c:y val="0.9134406515169545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434240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34342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2.8828879555320191E-2"/>
              <c:y val="0.446469744881104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41568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September</a:t>
            </a:r>
            <a:r>
              <a:rPr lang="en-US" baseline="0" dirty="0" smtClean="0"/>
              <a:t> 2008 </a:t>
            </a:r>
            <a:r>
              <a:rPr lang="en-US" dirty="0" smtClean="0"/>
              <a:t>Wolf </a:t>
            </a:r>
            <a:r>
              <a:rPr lang="en-US" dirty="0"/>
              <a:t>Creek </a:t>
            </a:r>
            <a:r>
              <a:rPr lang="en-US" dirty="0" smtClean="0"/>
              <a:t>Population</a:t>
            </a:r>
            <a:r>
              <a:rPr lang="en-US" baseline="0" dirty="0" smtClean="0"/>
              <a:t> Estimate</a:t>
            </a:r>
            <a:r>
              <a:rPr lang="en-US" dirty="0"/>
              <a:t>
</a:t>
            </a:r>
            <a:r>
              <a:rPr lang="en-US" dirty="0" smtClean="0"/>
              <a:t>RBT 2mm </a:t>
            </a:r>
            <a:r>
              <a:rPr lang="en-US" dirty="0"/>
              <a:t>Length Frequency Graph</a:t>
            </a:r>
          </a:p>
        </c:rich>
      </c:tx>
      <c:layout>
        <c:manualLayout>
          <c:xMode val="edge"/>
          <c:yMode val="edge"/>
          <c:x val="0.21621659666490134"/>
          <c:y val="3.18906960629360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1173231934881"/>
          <c:y val="0.21184533813236139"/>
          <c:w val="0.85765916677077536"/>
          <c:h val="0.630980200673807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3</c:v>
                </c:pt>
                <c:pt idx="21">
                  <c:v>11</c:v>
                </c:pt>
                <c:pt idx="22">
                  <c:v>8</c:v>
                </c:pt>
                <c:pt idx="23">
                  <c:v>4</c:v>
                </c:pt>
                <c:pt idx="24">
                  <c:v>2</c:v>
                </c:pt>
                <c:pt idx="25">
                  <c:v>3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3</c:v>
                </c:pt>
                <c:pt idx="48">
                  <c:v>0</c:v>
                </c:pt>
                <c:pt idx="49">
                  <c:v>1</c:v>
                </c:pt>
                <c:pt idx="50">
                  <c:v>0</c:v>
                </c:pt>
                <c:pt idx="51">
                  <c:v>0</c:v>
                </c:pt>
                <c:pt idx="52">
                  <c:v>1</c:v>
                </c:pt>
                <c:pt idx="53">
                  <c:v>0</c:v>
                </c:pt>
                <c:pt idx="54">
                  <c:v>1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1</c:v>
                </c:pt>
                <c:pt idx="59">
                  <c:v>0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0</c:v>
                </c:pt>
                <c:pt idx="65">
                  <c:v>0</c:v>
                </c:pt>
                <c:pt idx="66">
                  <c:v>1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1</c:v>
                </c:pt>
                <c:pt idx="71">
                  <c:v>0</c:v>
                </c:pt>
                <c:pt idx="72">
                  <c:v>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3487872"/>
        <c:axId val="223489408"/>
      </c:barChart>
      <c:catAx>
        <c:axId val="22348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489408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34894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2.8828879555320191E-2"/>
              <c:y val="0.446469744881104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48787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September</a:t>
            </a:r>
            <a:r>
              <a:rPr lang="en-US" baseline="0" dirty="0" smtClean="0"/>
              <a:t> 2008 </a:t>
            </a:r>
            <a:r>
              <a:rPr lang="en-US" dirty="0" smtClean="0"/>
              <a:t>Wolf </a:t>
            </a:r>
            <a:r>
              <a:rPr lang="en-US" dirty="0"/>
              <a:t>Creek </a:t>
            </a:r>
            <a:r>
              <a:rPr lang="en-US" dirty="0" smtClean="0"/>
              <a:t>Population Estimate </a:t>
            </a:r>
            <a:r>
              <a:rPr lang="en-US" dirty="0"/>
              <a:t>
</a:t>
            </a:r>
            <a:r>
              <a:rPr lang="en-US" dirty="0" smtClean="0"/>
              <a:t>CHN </a:t>
            </a:r>
            <a:r>
              <a:rPr lang="en-US" dirty="0"/>
              <a:t>2mm Length Frequency Graph</a:t>
            </a:r>
          </a:p>
        </c:rich>
      </c:tx>
      <c:layout>
        <c:manualLayout>
          <c:xMode val="edge"/>
          <c:yMode val="edge"/>
          <c:x val="0.18374558303886937"/>
          <c:y val="3.139013452914798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720848056537129"/>
          <c:y val="0.21076233183856524"/>
          <c:w val="0.84805653710247364"/>
          <c:h val="0.630044843049327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Frequency'!$L$4:$L$119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4</c:v>
                </c:pt>
                <c:pt idx="33">
                  <c:v>1</c:v>
                </c:pt>
                <c:pt idx="34">
                  <c:v>4</c:v>
                </c:pt>
                <c:pt idx="35">
                  <c:v>3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3505792"/>
        <c:axId val="223553024"/>
      </c:barChart>
      <c:catAx>
        <c:axId val="223505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3992932862190831"/>
              <c:y val="0.9125560538116583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553024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3553024"/>
        <c:scaling>
          <c:orientation val="minMax"/>
          <c:max val="1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2.8268551236749082E-2"/>
              <c:y val="0.437219730941704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50579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June 2008 Beaver </a:t>
            </a:r>
            <a:r>
              <a:rPr lang="en-US" dirty="0"/>
              <a:t>Creek Reach 1 Overwinter </a:t>
            </a:r>
            <a:r>
              <a:rPr lang="en-US" dirty="0" smtClean="0"/>
              <a:t>survival</a:t>
            </a:r>
            <a:r>
              <a:rPr lang="en-US" dirty="0"/>
              <a:t>
</a:t>
            </a:r>
            <a:r>
              <a:rPr lang="en-US" dirty="0" smtClean="0"/>
              <a:t>RBT </a:t>
            </a:r>
            <a:r>
              <a:rPr lang="en-US" dirty="0"/>
              <a:t>2mm Length Frequency Graph</a:t>
            </a:r>
          </a:p>
        </c:rich>
      </c:tx>
      <c:layout>
        <c:manualLayout>
          <c:xMode val="edge"/>
          <c:yMode val="edge"/>
          <c:x val="0.1531534226376384"/>
          <c:y val="3.18906960629360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2454308231827"/>
          <c:y val="0.21184533813236139"/>
          <c:w val="0.85045194688194459"/>
          <c:h val="0.630980200673807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2</c:v>
                </c:pt>
                <c:pt idx="31">
                  <c:v>1</c:v>
                </c:pt>
                <c:pt idx="32">
                  <c:v>2</c:v>
                </c:pt>
                <c:pt idx="33">
                  <c:v>3</c:v>
                </c:pt>
                <c:pt idx="34">
                  <c:v>1</c:v>
                </c:pt>
                <c:pt idx="35">
                  <c:v>0</c:v>
                </c:pt>
                <c:pt idx="36">
                  <c:v>1</c:v>
                </c:pt>
                <c:pt idx="37">
                  <c:v>1</c:v>
                </c:pt>
                <c:pt idx="38">
                  <c:v>3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2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2</c:v>
                </c:pt>
                <c:pt idx="48">
                  <c:v>0</c:v>
                </c:pt>
                <c:pt idx="49">
                  <c:v>1</c:v>
                </c:pt>
                <c:pt idx="50">
                  <c:v>1</c:v>
                </c:pt>
                <c:pt idx="51">
                  <c:v>0</c:v>
                </c:pt>
                <c:pt idx="52">
                  <c:v>0</c:v>
                </c:pt>
                <c:pt idx="53">
                  <c:v>1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2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1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3606656"/>
        <c:axId val="223608192"/>
      </c:barChart>
      <c:catAx>
        <c:axId val="22360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608192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3608192"/>
        <c:scaling>
          <c:orientation val="minMax"/>
          <c:max val="4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2.8828879555320191E-2"/>
              <c:y val="0.446469744881104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606656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September 2008 Beaver</a:t>
            </a:r>
            <a:r>
              <a:rPr lang="en-US" baseline="0" dirty="0" smtClean="0"/>
              <a:t> Creek – Reach 1</a:t>
            </a:r>
            <a:r>
              <a:rPr lang="en-US" dirty="0"/>
              <a:t>
</a:t>
            </a:r>
            <a:r>
              <a:rPr lang="en-US" dirty="0" smtClean="0"/>
              <a:t>RBT </a:t>
            </a:r>
            <a:r>
              <a:rPr lang="en-US" dirty="0"/>
              <a:t>2mm Length Frequency Graph</a:t>
            </a:r>
          </a:p>
        </c:rich>
      </c:tx>
      <c:layout>
        <c:manualLayout>
          <c:xMode val="edge"/>
          <c:yMode val="edge"/>
          <c:x val="0.21621659666490134"/>
          <c:y val="3.189069606293607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1173231934881"/>
          <c:y val="0.21184533813236139"/>
          <c:w val="0.85765916677077536"/>
          <c:h val="0.630980200673807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'Length Frequency'!$I$4:$I$119</c:f>
              <c:numCache>
                <c:formatCode>General</c:formatCode>
                <c:ptCount val="116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32</c:v>
                </c:pt>
                <c:pt idx="7">
                  <c:v>34</c:v>
                </c:pt>
                <c:pt idx="8">
                  <c:v>36</c:v>
                </c:pt>
                <c:pt idx="9">
                  <c:v>38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48</c:v>
                </c:pt>
                <c:pt idx="15">
                  <c:v>50</c:v>
                </c:pt>
                <c:pt idx="16">
                  <c:v>52</c:v>
                </c:pt>
                <c:pt idx="17">
                  <c:v>54</c:v>
                </c:pt>
                <c:pt idx="18">
                  <c:v>56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68</c:v>
                </c:pt>
                <c:pt idx="25">
                  <c:v>70</c:v>
                </c:pt>
                <c:pt idx="26">
                  <c:v>72</c:v>
                </c:pt>
                <c:pt idx="27">
                  <c:v>74</c:v>
                </c:pt>
                <c:pt idx="28">
                  <c:v>76</c:v>
                </c:pt>
                <c:pt idx="29">
                  <c:v>78</c:v>
                </c:pt>
                <c:pt idx="30">
                  <c:v>80</c:v>
                </c:pt>
                <c:pt idx="31">
                  <c:v>82</c:v>
                </c:pt>
                <c:pt idx="32">
                  <c:v>84</c:v>
                </c:pt>
                <c:pt idx="33">
                  <c:v>86</c:v>
                </c:pt>
                <c:pt idx="34">
                  <c:v>88</c:v>
                </c:pt>
                <c:pt idx="35">
                  <c:v>90</c:v>
                </c:pt>
                <c:pt idx="36">
                  <c:v>92</c:v>
                </c:pt>
                <c:pt idx="37">
                  <c:v>94</c:v>
                </c:pt>
                <c:pt idx="38">
                  <c:v>96</c:v>
                </c:pt>
                <c:pt idx="39">
                  <c:v>98</c:v>
                </c:pt>
                <c:pt idx="40">
                  <c:v>100</c:v>
                </c:pt>
                <c:pt idx="41">
                  <c:v>102</c:v>
                </c:pt>
                <c:pt idx="42">
                  <c:v>104</c:v>
                </c:pt>
                <c:pt idx="43">
                  <c:v>106</c:v>
                </c:pt>
                <c:pt idx="44">
                  <c:v>108</c:v>
                </c:pt>
                <c:pt idx="45">
                  <c:v>110</c:v>
                </c:pt>
                <c:pt idx="46">
                  <c:v>112</c:v>
                </c:pt>
                <c:pt idx="47">
                  <c:v>114</c:v>
                </c:pt>
                <c:pt idx="48">
                  <c:v>116</c:v>
                </c:pt>
                <c:pt idx="49">
                  <c:v>118</c:v>
                </c:pt>
                <c:pt idx="50">
                  <c:v>120</c:v>
                </c:pt>
                <c:pt idx="51">
                  <c:v>122</c:v>
                </c:pt>
                <c:pt idx="52">
                  <c:v>124</c:v>
                </c:pt>
                <c:pt idx="53">
                  <c:v>126</c:v>
                </c:pt>
                <c:pt idx="54">
                  <c:v>128</c:v>
                </c:pt>
                <c:pt idx="55">
                  <c:v>130</c:v>
                </c:pt>
                <c:pt idx="56">
                  <c:v>132</c:v>
                </c:pt>
                <c:pt idx="57">
                  <c:v>134</c:v>
                </c:pt>
                <c:pt idx="58">
                  <c:v>136</c:v>
                </c:pt>
                <c:pt idx="59">
                  <c:v>138</c:v>
                </c:pt>
                <c:pt idx="60">
                  <c:v>140</c:v>
                </c:pt>
                <c:pt idx="61">
                  <c:v>142</c:v>
                </c:pt>
                <c:pt idx="62">
                  <c:v>144</c:v>
                </c:pt>
                <c:pt idx="63">
                  <c:v>146</c:v>
                </c:pt>
                <c:pt idx="64">
                  <c:v>148</c:v>
                </c:pt>
                <c:pt idx="65">
                  <c:v>150</c:v>
                </c:pt>
                <c:pt idx="66">
                  <c:v>152</c:v>
                </c:pt>
                <c:pt idx="67">
                  <c:v>154</c:v>
                </c:pt>
                <c:pt idx="68">
                  <c:v>156</c:v>
                </c:pt>
                <c:pt idx="69">
                  <c:v>158</c:v>
                </c:pt>
                <c:pt idx="70">
                  <c:v>160</c:v>
                </c:pt>
                <c:pt idx="71">
                  <c:v>162</c:v>
                </c:pt>
                <c:pt idx="72">
                  <c:v>164</c:v>
                </c:pt>
                <c:pt idx="73">
                  <c:v>166</c:v>
                </c:pt>
                <c:pt idx="74">
                  <c:v>168</c:v>
                </c:pt>
                <c:pt idx="75">
                  <c:v>170</c:v>
                </c:pt>
                <c:pt idx="76">
                  <c:v>172</c:v>
                </c:pt>
                <c:pt idx="77">
                  <c:v>174</c:v>
                </c:pt>
                <c:pt idx="78">
                  <c:v>176</c:v>
                </c:pt>
                <c:pt idx="79">
                  <c:v>178</c:v>
                </c:pt>
                <c:pt idx="80">
                  <c:v>180</c:v>
                </c:pt>
                <c:pt idx="81">
                  <c:v>182</c:v>
                </c:pt>
                <c:pt idx="82">
                  <c:v>184</c:v>
                </c:pt>
                <c:pt idx="83">
                  <c:v>186</c:v>
                </c:pt>
                <c:pt idx="84">
                  <c:v>188</c:v>
                </c:pt>
                <c:pt idx="85">
                  <c:v>190</c:v>
                </c:pt>
                <c:pt idx="86">
                  <c:v>192</c:v>
                </c:pt>
                <c:pt idx="87">
                  <c:v>194</c:v>
                </c:pt>
                <c:pt idx="88">
                  <c:v>196</c:v>
                </c:pt>
                <c:pt idx="89">
                  <c:v>198</c:v>
                </c:pt>
                <c:pt idx="90">
                  <c:v>200</c:v>
                </c:pt>
                <c:pt idx="91">
                  <c:v>202</c:v>
                </c:pt>
                <c:pt idx="92">
                  <c:v>204</c:v>
                </c:pt>
                <c:pt idx="93">
                  <c:v>206</c:v>
                </c:pt>
                <c:pt idx="94">
                  <c:v>208</c:v>
                </c:pt>
                <c:pt idx="95">
                  <c:v>210</c:v>
                </c:pt>
                <c:pt idx="96">
                  <c:v>212</c:v>
                </c:pt>
                <c:pt idx="97">
                  <c:v>214</c:v>
                </c:pt>
                <c:pt idx="98">
                  <c:v>216</c:v>
                </c:pt>
                <c:pt idx="99">
                  <c:v>218</c:v>
                </c:pt>
                <c:pt idx="100">
                  <c:v>220</c:v>
                </c:pt>
                <c:pt idx="101">
                  <c:v>222</c:v>
                </c:pt>
                <c:pt idx="102">
                  <c:v>224</c:v>
                </c:pt>
                <c:pt idx="103">
                  <c:v>226</c:v>
                </c:pt>
                <c:pt idx="104">
                  <c:v>228</c:v>
                </c:pt>
                <c:pt idx="105">
                  <c:v>230</c:v>
                </c:pt>
                <c:pt idx="106">
                  <c:v>232</c:v>
                </c:pt>
                <c:pt idx="107">
                  <c:v>234</c:v>
                </c:pt>
                <c:pt idx="108">
                  <c:v>236</c:v>
                </c:pt>
                <c:pt idx="109">
                  <c:v>238</c:v>
                </c:pt>
                <c:pt idx="110">
                  <c:v>240</c:v>
                </c:pt>
                <c:pt idx="111">
                  <c:v>242</c:v>
                </c:pt>
                <c:pt idx="112">
                  <c:v>244</c:v>
                </c:pt>
                <c:pt idx="113">
                  <c:v>246</c:v>
                </c:pt>
                <c:pt idx="114">
                  <c:v>248</c:v>
                </c:pt>
                <c:pt idx="115">
                  <c:v>250</c:v>
                </c:pt>
              </c:numCache>
            </c:numRef>
          </c:cat>
          <c:val>
            <c:numRef>
              <c:f>'Length Frequency'!$J$4:$J$119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6</c:v>
                </c:pt>
                <c:pt idx="7">
                  <c:v>5</c:v>
                </c:pt>
                <c:pt idx="8">
                  <c:v>10</c:v>
                </c:pt>
                <c:pt idx="9">
                  <c:v>6</c:v>
                </c:pt>
                <c:pt idx="10">
                  <c:v>9</c:v>
                </c:pt>
                <c:pt idx="11">
                  <c:v>9</c:v>
                </c:pt>
                <c:pt idx="12">
                  <c:v>19</c:v>
                </c:pt>
                <c:pt idx="13">
                  <c:v>30</c:v>
                </c:pt>
                <c:pt idx="14">
                  <c:v>23</c:v>
                </c:pt>
                <c:pt idx="15">
                  <c:v>22</c:v>
                </c:pt>
                <c:pt idx="16">
                  <c:v>41</c:v>
                </c:pt>
                <c:pt idx="17">
                  <c:v>29</c:v>
                </c:pt>
                <c:pt idx="18">
                  <c:v>36</c:v>
                </c:pt>
                <c:pt idx="19">
                  <c:v>25</c:v>
                </c:pt>
                <c:pt idx="20">
                  <c:v>23</c:v>
                </c:pt>
                <c:pt idx="21">
                  <c:v>13</c:v>
                </c:pt>
                <c:pt idx="22">
                  <c:v>9</c:v>
                </c:pt>
                <c:pt idx="23">
                  <c:v>6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1</c:v>
                </c:pt>
                <c:pt idx="33">
                  <c:v>4</c:v>
                </c:pt>
                <c:pt idx="34">
                  <c:v>6</c:v>
                </c:pt>
                <c:pt idx="35">
                  <c:v>7</c:v>
                </c:pt>
                <c:pt idx="36">
                  <c:v>5</c:v>
                </c:pt>
                <c:pt idx="37">
                  <c:v>11</c:v>
                </c:pt>
                <c:pt idx="38">
                  <c:v>13</c:v>
                </c:pt>
                <c:pt idx="39">
                  <c:v>19</c:v>
                </c:pt>
                <c:pt idx="40">
                  <c:v>22</c:v>
                </c:pt>
                <c:pt idx="41">
                  <c:v>22</c:v>
                </c:pt>
                <c:pt idx="42">
                  <c:v>16</c:v>
                </c:pt>
                <c:pt idx="43">
                  <c:v>19</c:v>
                </c:pt>
                <c:pt idx="44">
                  <c:v>23</c:v>
                </c:pt>
                <c:pt idx="45">
                  <c:v>21</c:v>
                </c:pt>
                <c:pt idx="46">
                  <c:v>9</c:v>
                </c:pt>
                <c:pt idx="47">
                  <c:v>19</c:v>
                </c:pt>
                <c:pt idx="48">
                  <c:v>23</c:v>
                </c:pt>
                <c:pt idx="49">
                  <c:v>20</c:v>
                </c:pt>
                <c:pt idx="50">
                  <c:v>24</c:v>
                </c:pt>
                <c:pt idx="51">
                  <c:v>10</c:v>
                </c:pt>
                <c:pt idx="52">
                  <c:v>15</c:v>
                </c:pt>
                <c:pt idx="53">
                  <c:v>9</c:v>
                </c:pt>
                <c:pt idx="54">
                  <c:v>13</c:v>
                </c:pt>
                <c:pt idx="55">
                  <c:v>14</c:v>
                </c:pt>
                <c:pt idx="56">
                  <c:v>8</c:v>
                </c:pt>
                <c:pt idx="57">
                  <c:v>10</c:v>
                </c:pt>
                <c:pt idx="58">
                  <c:v>6</c:v>
                </c:pt>
                <c:pt idx="59">
                  <c:v>8</c:v>
                </c:pt>
                <c:pt idx="60">
                  <c:v>6</c:v>
                </c:pt>
                <c:pt idx="61">
                  <c:v>6</c:v>
                </c:pt>
                <c:pt idx="62">
                  <c:v>5</c:v>
                </c:pt>
                <c:pt idx="63">
                  <c:v>2</c:v>
                </c:pt>
                <c:pt idx="64">
                  <c:v>3</c:v>
                </c:pt>
                <c:pt idx="65">
                  <c:v>2</c:v>
                </c:pt>
                <c:pt idx="66">
                  <c:v>2</c:v>
                </c:pt>
                <c:pt idx="67">
                  <c:v>4</c:v>
                </c:pt>
                <c:pt idx="68">
                  <c:v>7</c:v>
                </c:pt>
                <c:pt idx="69">
                  <c:v>5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1</c:v>
                </c:pt>
                <c:pt idx="74">
                  <c:v>2</c:v>
                </c:pt>
                <c:pt idx="75">
                  <c:v>1</c:v>
                </c:pt>
                <c:pt idx="76">
                  <c:v>0</c:v>
                </c:pt>
                <c:pt idx="77">
                  <c:v>2</c:v>
                </c:pt>
                <c:pt idx="78">
                  <c:v>1</c:v>
                </c:pt>
                <c:pt idx="79">
                  <c:v>3</c:v>
                </c:pt>
                <c:pt idx="80">
                  <c:v>3</c:v>
                </c:pt>
                <c:pt idx="81">
                  <c:v>0</c:v>
                </c:pt>
                <c:pt idx="82">
                  <c:v>1</c:v>
                </c:pt>
                <c:pt idx="83">
                  <c:v>3</c:v>
                </c:pt>
                <c:pt idx="84">
                  <c:v>1</c:v>
                </c:pt>
                <c:pt idx="85">
                  <c:v>0</c:v>
                </c:pt>
                <c:pt idx="86">
                  <c:v>2</c:v>
                </c:pt>
                <c:pt idx="87">
                  <c:v>2</c:v>
                </c:pt>
                <c:pt idx="88">
                  <c:v>0</c:v>
                </c:pt>
                <c:pt idx="89">
                  <c:v>1</c:v>
                </c:pt>
                <c:pt idx="90">
                  <c:v>0</c:v>
                </c:pt>
                <c:pt idx="91">
                  <c:v>1</c:v>
                </c:pt>
                <c:pt idx="92">
                  <c:v>2</c:v>
                </c:pt>
                <c:pt idx="93">
                  <c:v>0</c:v>
                </c:pt>
                <c:pt idx="94">
                  <c:v>0</c:v>
                </c:pt>
                <c:pt idx="95">
                  <c:v>1</c:v>
                </c:pt>
                <c:pt idx="96">
                  <c:v>2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1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3636864"/>
        <c:axId val="223639040"/>
      </c:barChart>
      <c:catAx>
        <c:axId val="223636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Fork Length (mm)</a:t>
                </a:r>
              </a:p>
            </c:rich>
          </c:tx>
          <c:layout>
            <c:manualLayout>
              <c:xMode val="edge"/>
              <c:yMode val="edge"/>
              <c:x val="0.44144221819084023"/>
              <c:y val="0.9134406515169545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639040"/>
        <c:crosses val="autoZero"/>
        <c:auto val="1"/>
        <c:lblAlgn val="ctr"/>
        <c:lblOffset val="100"/>
        <c:tickLblSkip val="10"/>
        <c:tickMarkSkip val="1"/>
        <c:noMultiLvlLbl val="0"/>
      </c:catAx>
      <c:valAx>
        <c:axId val="2236390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2.8828879555320191E-2"/>
              <c:y val="0.446469744881104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63686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5323E-B95D-4D91-A286-F792067DDB2D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45277-8D5D-4018-BD19-0D46F023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0" y="1"/>
          <a:ext cx="9144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3352800"/>
          <a:ext cx="914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3352800"/>
          <a:ext cx="914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0" y="0"/>
          <a:ext cx="9144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0"/>
          <a:ext cx="9144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0"/>
          <a:ext cx="9144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0"/>
          <a:ext cx="9144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0" y="3581400"/>
          <a:ext cx="9144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"/>
          <a:ext cx="914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0" y="3429000"/>
          <a:ext cx="9144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0"/>
          <a:ext cx="914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0" y="3429000"/>
          <a:ext cx="9144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0"/>
          <a:ext cx="91440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0" y="3352800"/>
          <a:ext cx="914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2209800"/>
          <a:ext cx="9144000" cy="243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0" y="4648200"/>
          <a:ext cx="9144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"/>
          <a:ext cx="9144000" cy="2209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0386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Appendix 1-11.</a:t>
            </a:r>
            <a:r>
              <a:rPr lang="en-US" dirty="0"/>
              <a:t>  Length frequency for tributaries (2008-2012).  This appendix contains 27 graphs for key species (rainbow/steelhead, coho, and Chinook) found at each site and occasion.  Graphs were plotted for every 2 mm.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30480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Open File Report 2014-1016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598474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Methow and Columbia Rivers Studies, Washington—Summary of Data Collection, Comparison of Database Structure and Habitat Protocols, and Impact of Additional PIT Tag Interrogation Systems to Survival Estimates, 2008–2012</a:t>
            </a:r>
          </a:p>
          <a:p>
            <a:r>
              <a:rPr lang="en-US" dirty="0"/>
              <a:t>By Kyle D. Martens, Wesley T. </a:t>
            </a:r>
            <a:r>
              <a:rPr lang="en-US" dirty="0" err="1"/>
              <a:t>Tibbits</a:t>
            </a:r>
            <a:r>
              <a:rPr lang="en-US" dirty="0"/>
              <a:t>, Grace A. Watson, Michael A. Newsom, and Patrick J. Connolly</a:t>
            </a:r>
          </a:p>
        </p:txBody>
      </p:sp>
    </p:spTree>
    <p:extLst>
      <p:ext uri="{BB962C8B-B14F-4D97-AF65-F5344CB8AC3E}">
        <p14:creationId xmlns:p14="http://schemas.microsoft.com/office/powerpoint/2010/main" val="319397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0"/>
          <a:ext cx="914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0"/>
          <a:ext cx="9144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1"/>
          <a:ext cx="9144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1"/>
          <a:ext cx="914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0" y="3657600"/>
          <a:ext cx="9144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1"/>
          <a:ext cx="9144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3581400"/>
          <a:ext cx="9144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0"/>
          <a:ext cx="9134475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9525" y="0"/>
          <a:ext cx="9134475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0" y="3505200"/>
          <a:ext cx="9144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388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Bureau of Reclamation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</dc:creator>
  <cp:lastModifiedBy>Kyle Martens</cp:lastModifiedBy>
  <cp:revision>34</cp:revision>
  <dcterms:created xsi:type="dcterms:W3CDTF">2013-02-07T18:03:32Z</dcterms:created>
  <dcterms:modified xsi:type="dcterms:W3CDTF">2014-01-30T23:09:43Z</dcterms:modified>
</cp:coreProperties>
</file>